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0" r:id="rId2"/>
  </p:sldMasterIdLst>
  <p:notesMasterIdLst>
    <p:notesMasterId r:id="rId45"/>
  </p:notesMasterIdLst>
  <p:handoutMasterIdLst>
    <p:handoutMasterId r:id="rId46"/>
  </p:handoutMasterIdLst>
  <p:sldIdLst>
    <p:sldId id="256" r:id="rId3"/>
    <p:sldId id="327" r:id="rId4"/>
    <p:sldId id="261" r:id="rId5"/>
    <p:sldId id="260" r:id="rId6"/>
    <p:sldId id="262" r:id="rId7"/>
    <p:sldId id="295" r:id="rId8"/>
    <p:sldId id="296" r:id="rId9"/>
    <p:sldId id="275" r:id="rId10"/>
    <p:sldId id="268" r:id="rId11"/>
    <p:sldId id="269" r:id="rId12"/>
    <p:sldId id="270" r:id="rId13"/>
    <p:sldId id="325" r:id="rId14"/>
    <p:sldId id="280" r:id="rId15"/>
    <p:sldId id="278" r:id="rId16"/>
    <p:sldId id="281" r:id="rId17"/>
    <p:sldId id="282" r:id="rId18"/>
    <p:sldId id="314" r:id="rId19"/>
    <p:sldId id="316" r:id="rId20"/>
    <p:sldId id="285" r:id="rId21"/>
    <p:sldId id="286" r:id="rId22"/>
    <p:sldId id="297" r:id="rId23"/>
    <p:sldId id="287" r:id="rId24"/>
    <p:sldId id="292" r:id="rId25"/>
    <p:sldId id="299" r:id="rId26"/>
    <p:sldId id="300" r:id="rId27"/>
    <p:sldId id="301" r:id="rId28"/>
    <p:sldId id="303" r:id="rId29"/>
    <p:sldId id="302" r:id="rId30"/>
    <p:sldId id="304" r:id="rId31"/>
    <p:sldId id="311" r:id="rId32"/>
    <p:sldId id="317" r:id="rId33"/>
    <p:sldId id="307" r:id="rId34"/>
    <p:sldId id="308" r:id="rId35"/>
    <p:sldId id="309" r:id="rId36"/>
    <p:sldId id="310" r:id="rId37"/>
    <p:sldId id="312" r:id="rId38"/>
    <p:sldId id="320" r:id="rId39"/>
    <p:sldId id="321" r:id="rId40"/>
    <p:sldId id="322" r:id="rId41"/>
    <p:sldId id="323" r:id="rId42"/>
    <p:sldId id="328" r:id="rId43"/>
    <p:sldId id="283" r:id="rId44"/>
  </p:sldIdLst>
  <p:sldSz cx="12192000" cy="6858000"/>
  <p:notesSz cx="6858000" cy="9144000"/>
  <p:defaultTextStyle>
    <a:defPPr>
      <a:defRPr lang="ru-RU"/>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7BBC3"/>
    <a:srgbClr val="494949"/>
    <a:srgbClr val="000000"/>
    <a:srgbClr val="080808"/>
    <a:srgbClr val="485B69"/>
    <a:srgbClr val="3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676" autoAdjust="0"/>
    <p:restoredTop sz="94618" autoAdjust="0"/>
  </p:normalViewPr>
  <p:slideViewPr>
    <p:cSldViewPr>
      <p:cViewPr varScale="1">
        <p:scale>
          <a:sx n="85" d="100"/>
          <a:sy n="85" d="100"/>
        </p:scale>
        <p:origin x="438" y="84"/>
      </p:cViewPr>
      <p:guideLst>
        <p:guide orient="horz" pos="2160"/>
        <p:guide pos="3840"/>
      </p:guideLst>
    </p:cSldViewPr>
  </p:slideViewPr>
  <p:notesTextViewPr>
    <p:cViewPr>
      <p:scale>
        <a:sx n="100" d="100"/>
        <a:sy n="100" d="100"/>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handoutMaster" Target="handoutMasters/handoutMaster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AD7ACD-9DEE-4023-BB7A-EC830B8A0733}" type="doc">
      <dgm:prSet loTypeId="urn:microsoft.com/office/officeart/2005/8/layout/radial4" loCatId="relationship" qsTypeId="urn:microsoft.com/office/officeart/2005/8/quickstyle/3d1" qsCatId="3D" csTypeId="urn:microsoft.com/office/officeart/2005/8/colors/accent1_2" csCatId="accent1" phldr="1"/>
      <dgm:spPr/>
      <dgm:t>
        <a:bodyPr/>
        <a:lstStyle/>
        <a:p>
          <a:endParaRPr lang="en-IN"/>
        </a:p>
      </dgm:t>
    </dgm:pt>
    <dgm:pt modelId="{84D0DD49-0F4A-4F13-9E9E-E812978E9C92}">
      <dgm:prSet phldrT="[Text]" custT="1"/>
      <dgm:spPr/>
      <dgm:t>
        <a:bodyPr/>
        <a:lstStyle/>
        <a:p>
          <a:r>
            <a:rPr lang="en-US" sz="2800" b="1" i="1" dirty="0">
              <a:solidFill>
                <a:schemeClr val="tx1"/>
              </a:solidFill>
              <a:latin typeface="Algerian" panose="04020705040A02060702" pitchFamily="82" charset="0"/>
            </a:rPr>
            <a:t>MODULES</a:t>
          </a:r>
          <a:endParaRPr lang="en-IN" sz="2800" b="1" i="1" dirty="0">
            <a:solidFill>
              <a:schemeClr val="tx1"/>
            </a:solidFill>
            <a:latin typeface="Algerian" panose="04020705040A02060702" pitchFamily="82" charset="0"/>
          </a:endParaRPr>
        </a:p>
      </dgm:t>
    </dgm:pt>
    <dgm:pt modelId="{3EE7B6D2-B4FA-4C78-8D5D-E7A606B78C96}" type="parTrans" cxnId="{F87B4B5B-3862-441D-9900-370D358F1EA3}">
      <dgm:prSet/>
      <dgm:spPr/>
      <dgm:t>
        <a:bodyPr/>
        <a:lstStyle/>
        <a:p>
          <a:endParaRPr lang="en-IN"/>
        </a:p>
      </dgm:t>
    </dgm:pt>
    <dgm:pt modelId="{F1386134-2F38-4E22-8A66-5AC3A84E8C04}" type="sibTrans" cxnId="{F87B4B5B-3862-441D-9900-370D358F1EA3}">
      <dgm:prSet/>
      <dgm:spPr/>
      <dgm:t>
        <a:bodyPr/>
        <a:lstStyle/>
        <a:p>
          <a:endParaRPr lang="en-IN"/>
        </a:p>
      </dgm:t>
    </dgm:pt>
    <dgm:pt modelId="{2F578509-CED0-41AD-99D9-DFEE8CAC4F59}">
      <dgm:prSet phldrT="[Text]"/>
      <dgm:spPr/>
      <dgm:t>
        <a:bodyPr/>
        <a:lstStyle/>
        <a:p>
          <a:r>
            <a:rPr lang="en-US" b="1" dirty="0">
              <a:latin typeface="Times New Roman" panose="02020603050405020304" pitchFamily="18" charset="0"/>
              <a:cs typeface="Times New Roman" panose="02020603050405020304" pitchFamily="18" charset="0"/>
            </a:rPr>
            <a:t>ADMIN MODULE</a:t>
          </a:r>
          <a:endParaRPr lang="en-IN" b="1" dirty="0">
            <a:latin typeface="Times New Roman" panose="02020603050405020304" pitchFamily="18" charset="0"/>
            <a:cs typeface="Times New Roman" panose="02020603050405020304" pitchFamily="18" charset="0"/>
          </a:endParaRPr>
        </a:p>
      </dgm:t>
    </dgm:pt>
    <dgm:pt modelId="{FAE5E8DA-455B-48AC-86EB-7E87C10B4581}" type="parTrans" cxnId="{8554E114-885A-40C6-9671-FD7D63844A54}">
      <dgm:prSet/>
      <dgm:spPr/>
      <dgm:t>
        <a:bodyPr/>
        <a:lstStyle/>
        <a:p>
          <a:endParaRPr lang="en-IN"/>
        </a:p>
      </dgm:t>
    </dgm:pt>
    <dgm:pt modelId="{5F7801E5-CCFE-4EF0-A2C6-02B72A1D575E}" type="sibTrans" cxnId="{8554E114-885A-40C6-9671-FD7D63844A54}">
      <dgm:prSet/>
      <dgm:spPr/>
      <dgm:t>
        <a:bodyPr/>
        <a:lstStyle/>
        <a:p>
          <a:endParaRPr lang="en-IN"/>
        </a:p>
      </dgm:t>
    </dgm:pt>
    <dgm:pt modelId="{E69EBAEE-F8F4-4422-BC74-E640584643AE}">
      <dgm:prSet phldrT="[Text]" custT="1"/>
      <dgm:spPr/>
      <dgm:t>
        <a:bodyPr/>
        <a:lstStyle/>
        <a:p>
          <a:r>
            <a:rPr lang="en-US" sz="3100" b="1" dirty="0">
              <a:latin typeface="Times New Roman" panose="02020603050405020304" pitchFamily="18" charset="0"/>
              <a:cs typeface="Times New Roman" panose="02020603050405020304" pitchFamily="18" charset="0"/>
            </a:rPr>
            <a:t>EMPLOYER MODULE</a:t>
          </a:r>
          <a:endParaRPr lang="en-IN" sz="3100" b="1" dirty="0">
            <a:latin typeface="Times New Roman" panose="02020603050405020304" pitchFamily="18" charset="0"/>
            <a:cs typeface="Times New Roman" panose="02020603050405020304" pitchFamily="18" charset="0"/>
          </a:endParaRPr>
        </a:p>
      </dgm:t>
    </dgm:pt>
    <dgm:pt modelId="{20F5D5A4-8157-4253-B943-0CA42C0D88CD}" type="parTrans" cxnId="{577A53CF-ED41-418D-A369-F965381337E6}">
      <dgm:prSet/>
      <dgm:spPr/>
      <dgm:t>
        <a:bodyPr/>
        <a:lstStyle/>
        <a:p>
          <a:endParaRPr lang="en-IN"/>
        </a:p>
      </dgm:t>
    </dgm:pt>
    <dgm:pt modelId="{59210604-9924-4D11-8C89-A6A052F7939C}" type="sibTrans" cxnId="{577A53CF-ED41-418D-A369-F965381337E6}">
      <dgm:prSet/>
      <dgm:spPr/>
      <dgm:t>
        <a:bodyPr/>
        <a:lstStyle/>
        <a:p>
          <a:endParaRPr lang="en-IN"/>
        </a:p>
      </dgm:t>
    </dgm:pt>
    <dgm:pt modelId="{F7683B07-6DE1-4B8F-B4D2-83A84A79FFD0}">
      <dgm:prSet phldrT="[Text]"/>
      <dgm:spPr/>
      <dgm:t>
        <a:bodyPr/>
        <a:lstStyle/>
        <a:p>
          <a:r>
            <a:rPr lang="en-US" b="1" dirty="0">
              <a:latin typeface="Times New Roman" panose="02020603050405020304" pitchFamily="18" charset="0"/>
              <a:cs typeface="Times New Roman" panose="02020603050405020304" pitchFamily="18" charset="0"/>
            </a:rPr>
            <a:t>JOB SEEKER MODULE</a:t>
          </a:r>
          <a:endParaRPr lang="en-IN" b="1" dirty="0">
            <a:latin typeface="Times New Roman" panose="02020603050405020304" pitchFamily="18" charset="0"/>
            <a:cs typeface="Times New Roman" panose="02020603050405020304" pitchFamily="18" charset="0"/>
          </a:endParaRPr>
        </a:p>
      </dgm:t>
    </dgm:pt>
    <dgm:pt modelId="{0E5D17FF-7691-4569-8FCD-C66CFA12EF7E}" type="parTrans" cxnId="{6E8CA9BB-7FF1-4BA0-AF7E-B492C3B59F1E}">
      <dgm:prSet/>
      <dgm:spPr/>
      <dgm:t>
        <a:bodyPr/>
        <a:lstStyle/>
        <a:p>
          <a:endParaRPr lang="en-IN"/>
        </a:p>
      </dgm:t>
    </dgm:pt>
    <dgm:pt modelId="{8512D1CE-1D7E-4843-8779-D232ACB7471A}" type="sibTrans" cxnId="{6E8CA9BB-7FF1-4BA0-AF7E-B492C3B59F1E}">
      <dgm:prSet/>
      <dgm:spPr/>
      <dgm:t>
        <a:bodyPr/>
        <a:lstStyle/>
        <a:p>
          <a:endParaRPr lang="en-IN"/>
        </a:p>
      </dgm:t>
    </dgm:pt>
    <dgm:pt modelId="{375B989A-3859-45C2-A21D-6A72D2358D63}" type="pres">
      <dgm:prSet presAssocID="{BDAD7ACD-9DEE-4023-BB7A-EC830B8A0733}" presName="cycle" presStyleCnt="0">
        <dgm:presLayoutVars>
          <dgm:chMax val="1"/>
          <dgm:dir/>
          <dgm:animLvl val="ctr"/>
          <dgm:resizeHandles val="exact"/>
        </dgm:presLayoutVars>
      </dgm:prSet>
      <dgm:spPr/>
    </dgm:pt>
    <dgm:pt modelId="{ED17AA1F-5306-4714-B32D-FB785BC1B1ED}" type="pres">
      <dgm:prSet presAssocID="{84D0DD49-0F4A-4F13-9E9E-E812978E9C92}" presName="centerShape" presStyleLbl="node0" presStyleIdx="0" presStyleCnt="1"/>
      <dgm:spPr/>
    </dgm:pt>
    <dgm:pt modelId="{DF6F7D27-1137-4D52-B8EF-56471EDB109E}" type="pres">
      <dgm:prSet presAssocID="{FAE5E8DA-455B-48AC-86EB-7E87C10B4581}" presName="parTrans" presStyleLbl="bgSibTrans2D1" presStyleIdx="0" presStyleCnt="3"/>
      <dgm:spPr/>
    </dgm:pt>
    <dgm:pt modelId="{50263810-365D-490D-87F6-B8ACF928865B}" type="pres">
      <dgm:prSet presAssocID="{2F578509-CED0-41AD-99D9-DFEE8CAC4F59}" presName="node" presStyleLbl="node1" presStyleIdx="0" presStyleCnt="3">
        <dgm:presLayoutVars>
          <dgm:bulletEnabled val="1"/>
        </dgm:presLayoutVars>
      </dgm:prSet>
      <dgm:spPr/>
    </dgm:pt>
    <dgm:pt modelId="{C9E53209-58A4-4B1A-85DB-BAB8FF5ABD2F}" type="pres">
      <dgm:prSet presAssocID="{20F5D5A4-8157-4253-B943-0CA42C0D88CD}" presName="parTrans" presStyleLbl="bgSibTrans2D1" presStyleIdx="1" presStyleCnt="3"/>
      <dgm:spPr/>
    </dgm:pt>
    <dgm:pt modelId="{4D604CA6-49AD-4BCF-B5EE-2F4F0B7E6632}" type="pres">
      <dgm:prSet presAssocID="{E69EBAEE-F8F4-4422-BC74-E640584643AE}" presName="node" presStyleLbl="node1" presStyleIdx="1" presStyleCnt="3" custRadScaleRad="98190" custRadScaleInc="5526">
        <dgm:presLayoutVars>
          <dgm:bulletEnabled val="1"/>
        </dgm:presLayoutVars>
      </dgm:prSet>
      <dgm:spPr/>
    </dgm:pt>
    <dgm:pt modelId="{FC58D8EF-29EA-4960-937F-2D88B87DFA5E}" type="pres">
      <dgm:prSet presAssocID="{0E5D17FF-7691-4569-8FCD-C66CFA12EF7E}" presName="parTrans" presStyleLbl="bgSibTrans2D1" presStyleIdx="2" presStyleCnt="3"/>
      <dgm:spPr/>
    </dgm:pt>
    <dgm:pt modelId="{29107094-93B0-4B20-A65E-0D5DCE094B78}" type="pres">
      <dgm:prSet presAssocID="{F7683B07-6DE1-4B8F-B4D2-83A84A79FFD0}" presName="node" presStyleLbl="node1" presStyleIdx="2" presStyleCnt="3" custRadScaleRad="160517" custRadScaleInc="-13849">
        <dgm:presLayoutVars>
          <dgm:bulletEnabled val="1"/>
        </dgm:presLayoutVars>
      </dgm:prSet>
      <dgm:spPr/>
    </dgm:pt>
  </dgm:ptLst>
  <dgm:cxnLst>
    <dgm:cxn modelId="{19F11F02-D75E-4B1D-8DF7-195241640E76}" type="presOf" srcId="{BDAD7ACD-9DEE-4023-BB7A-EC830B8A0733}" destId="{375B989A-3859-45C2-A21D-6A72D2358D63}" srcOrd="0" destOrd="0" presId="urn:microsoft.com/office/officeart/2005/8/layout/radial4"/>
    <dgm:cxn modelId="{8554E114-885A-40C6-9671-FD7D63844A54}" srcId="{84D0DD49-0F4A-4F13-9E9E-E812978E9C92}" destId="{2F578509-CED0-41AD-99D9-DFEE8CAC4F59}" srcOrd="0" destOrd="0" parTransId="{FAE5E8DA-455B-48AC-86EB-7E87C10B4581}" sibTransId="{5F7801E5-CCFE-4EF0-A2C6-02B72A1D575E}"/>
    <dgm:cxn modelId="{055D6229-6CA9-4073-966D-DA81CA1A59CE}" type="presOf" srcId="{FAE5E8DA-455B-48AC-86EB-7E87C10B4581}" destId="{DF6F7D27-1137-4D52-B8EF-56471EDB109E}" srcOrd="0" destOrd="0" presId="urn:microsoft.com/office/officeart/2005/8/layout/radial4"/>
    <dgm:cxn modelId="{2B4C592C-AED2-4FF7-8402-5C091F10466E}" type="presOf" srcId="{F7683B07-6DE1-4B8F-B4D2-83A84A79FFD0}" destId="{29107094-93B0-4B20-A65E-0D5DCE094B78}" srcOrd="0" destOrd="0" presId="urn:microsoft.com/office/officeart/2005/8/layout/radial4"/>
    <dgm:cxn modelId="{21C6233D-A817-4322-ABAE-7D22117F3F06}" type="presOf" srcId="{0E5D17FF-7691-4569-8FCD-C66CFA12EF7E}" destId="{FC58D8EF-29EA-4960-937F-2D88B87DFA5E}" srcOrd="0" destOrd="0" presId="urn:microsoft.com/office/officeart/2005/8/layout/radial4"/>
    <dgm:cxn modelId="{F87B4B5B-3862-441D-9900-370D358F1EA3}" srcId="{BDAD7ACD-9DEE-4023-BB7A-EC830B8A0733}" destId="{84D0DD49-0F4A-4F13-9E9E-E812978E9C92}" srcOrd="0" destOrd="0" parTransId="{3EE7B6D2-B4FA-4C78-8D5D-E7A606B78C96}" sibTransId="{F1386134-2F38-4E22-8A66-5AC3A84E8C04}"/>
    <dgm:cxn modelId="{9D64D88A-8821-4159-844B-4BB50D98E398}" type="presOf" srcId="{E69EBAEE-F8F4-4422-BC74-E640584643AE}" destId="{4D604CA6-49AD-4BCF-B5EE-2F4F0B7E6632}" srcOrd="0" destOrd="0" presId="urn:microsoft.com/office/officeart/2005/8/layout/radial4"/>
    <dgm:cxn modelId="{E5F63495-E8D0-4F20-B4FE-CD626142F3CB}" type="presOf" srcId="{2F578509-CED0-41AD-99D9-DFEE8CAC4F59}" destId="{50263810-365D-490D-87F6-B8ACF928865B}" srcOrd="0" destOrd="0" presId="urn:microsoft.com/office/officeart/2005/8/layout/radial4"/>
    <dgm:cxn modelId="{6E8CA9BB-7FF1-4BA0-AF7E-B492C3B59F1E}" srcId="{84D0DD49-0F4A-4F13-9E9E-E812978E9C92}" destId="{F7683B07-6DE1-4B8F-B4D2-83A84A79FFD0}" srcOrd="2" destOrd="0" parTransId="{0E5D17FF-7691-4569-8FCD-C66CFA12EF7E}" sibTransId="{8512D1CE-1D7E-4843-8779-D232ACB7471A}"/>
    <dgm:cxn modelId="{BEB511CF-83C7-45B8-883B-D107B5C195AC}" type="presOf" srcId="{84D0DD49-0F4A-4F13-9E9E-E812978E9C92}" destId="{ED17AA1F-5306-4714-B32D-FB785BC1B1ED}" srcOrd="0" destOrd="0" presId="urn:microsoft.com/office/officeart/2005/8/layout/radial4"/>
    <dgm:cxn modelId="{577A53CF-ED41-418D-A369-F965381337E6}" srcId="{84D0DD49-0F4A-4F13-9E9E-E812978E9C92}" destId="{E69EBAEE-F8F4-4422-BC74-E640584643AE}" srcOrd="1" destOrd="0" parTransId="{20F5D5A4-8157-4253-B943-0CA42C0D88CD}" sibTransId="{59210604-9924-4D11-8C89-A6A052F7939C}"/>
    <dgm:cxn modelId="{97AECEE1-7472-434F-8E36-CA9AB4E76CA8}" type="presOf" srcId="{20F5D5A4-8157-4253-B943-0CA42C0D88CD}" destId="{C9E53209-58A4-4B1A-85DB-BAB8FF5ABD2F}" srcOrd="0" destOrd="0" presId="urn:microsoft.com/office/officeart/2005/8/layout/radial4"/>
    <dgm:cxn modelId="{742307DE-DE23-4F60-A293-9A6CFB746D46}" type="presParOf" srcId="{375B989A-3859-45C2-A21D-6A72D2358D63}" destId="{ED17AA1F-5306-4714-B32D-FB785BC1B1ED}" srcOrd="0" destOrd="0" presId="urn:microsoft.com/office/officeart/2005/8/layout/radial4"/>
    <dgm:cxn modelId="{E64E61D7-60B2-4C48-8657-06C5A63FB21E}" type="presParOf" srcId="{375B989A-3859-45C2-A21D-6A72D2358D63}" destId="{DF6F7D27-1137-4D52-B8EF-56471EDB109E}" srcOrd="1" destOrd="0" presId="urn:microsoft.com/office/officeart/2005/8/layout/radial4"/>
    <dgm:cxn modelId="{A10657A3-7D81-455F-867B-394F5C829828}" type="presParOf" srcId="{375B989A-3859-45C2-A21D-6A72D2358D63}" destId="{50263810-365D-490D-87F6-B8ACF928865B}" srcOrd="2" destOrd="0" presId="urn:microsoft.com/office/officeart/2005/8/layout/radial4"/>
    <dgm:cxn modelId="{B605AFA0-B396-4FEF-840B-E4F67E415F19}" type="presParOf" srcId="{375B989A-3859-45C2-A21D-6A72D2358D63}" destId="{C9E53209-58A4-4B1A-85DB-BAB8FF5ABD2F}" srcOrd="3" destOrd="0" presId="urn:microsoft.com/office/officeart/2005/8/layout/radial4"/>
    <dgm:cxn modelId="{52D43B99-F5EF-44A2-B77B-B77863967551}" type="presParOf" srcId="{375B989A-3859-45C2-A21D-6A72D2358D63}" destId="{4D604CA6-49AD-4BCF-B5EE-2F4F0B7E6632}" srcOrd="4" destOrd="0" presId="urn:microsoft.com/office/officeart/2005/8/layout/radial4"/>
    <dgm:cxn modelId="{130DBB32-8461-46C8-BB1F-92251155099C}" type="presParOf" srcId="{375B989A-3859-45C2-A21D-6A72D2358D63}" destId="{FC58D8EF-29EA-4960-937F-2D88B87DFA5E}" srcOrd="5" destOrd="0" presId="urn:microsoft.com/office/officeart/2005/8/layout/radial4"/>
    <dgm:cxn modelId="{8BC9032D-6E98-44BC-AF29-CF5494B5EC1B}" type="presParOf" srcId="{375B989A-3859-45C2-A21D-6A72D2358D63}" destId="{29107094-93B0-4B20-A65E-0D5DCE094B78}" srcOrd="6" destOrd="0" presId="urn:microsoft.com/office/officeart/2005/8/layout/radial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17AA1F-5306-4714-B32D-FB785BC1B1ED}">
      <dsp:nvSpPr>
        <dsp:cNvPr id="0" name=""/>
        <dsp:cNvSpPr/>
      </dsp:nvSpPr>
      <dsp:spPr>
        <a:xfrm>
          <a:off x="3591751" y="3334247"/>
          <a:ext cx="2656912" cy="265691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i="1" kern="1200" dirty="0">
              <a:solidFill>
                <a:schemeClr val="tx1"/>
              </a:solidFill>
              <a:latin typeface="Algerian" panose="04020705040A02060702" pitchFamily="82" charset="0"/>
            </a:rPr>
            <a:t>MODULES</a:t>
          </a:r>
          <a:endParaRPr lang="en-IN" sz="2800" b="1" i="1" kern="1200" dirty="0">
            <a:solidFill>
              <a:schemeClr val="tx1"/>
            </a:solidFill>
            <a:latin typeface="Algerian" panose="04020705040A02060702" pitchFamily="82" charset="0"/>
          </a:endParaRPr>
        </a:p>
      </dsp:txBody>
      <dsp:txXfrm>
        <a:off x="3980847" y="3723343"/>
        <a:ext cx="1878720" cy="1878720"/>
      </dsp:txXfrm>
    </dsp:sp>
    <dsp:sp modelId="{DF6F7D27-1137-4D52-B8EF-56471EDB109E}">
      <dsp:nvSpPr>
        <dsp:cNvPr id="0" name=""/>
        <dsp:cNvSpPr/>
      </dsp:nvSpPr>
      <dsp:spPr>
        <a:xfrm rot="12900000">
          <a:off x="1732371" y="2819862"/>
          <a:ext cx="2193392" cy="757220"/>
        </a:xfrm>
        <a:prstGeom prst="leftArrow">
          <a:avLst>
            <a:gd name="adj1" fmla="val 60000"/>
            <a:gd name="adj2" fmla="val 50000"/>
          </a:avLst>
        </a:prstGeom>
        <a:gradFill rotWithShape="0">
          <a:gsLst>
            <a:gs pos="0">
              <a:schemeClr val="accent1">
                <a:tint val="60000"/>
                <a:hueOff val="0"/>
                <a:satOff val="0"/>
                <a:lumOff val="0"/>
                <a:alphaOff val="0"/>
                <a:shade val="51000"/>
                <a:satMod val="130000"/>
              </a:schemeClr>
            </a:gs>
            <a:gs pos="80000">
              <a:schemeClr val="accent1">
                <a:tint val="60000"/>
                <a:hueOff val="0"/>
                <a:satOff val="0"/>
                <a:lumOff val="0"/>
                <a:alphaOff val="0"/>
                <a:shade val="93000"/>
                <a:satMod val="130000"/>
              </a:schemeClr>
            </a:gs>
            <a:gs pos="100000">
              <a:schemeClr val="accent1">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1905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50263810-365D-490D-87F6-B8ACF928865B}">
      <dsp:nvSpPr>
        <dsp:cNvPr id="0" name=""/>
        <dsp:cNvSpPr/>
      </dsp:nvSpPr>
      <dsp:spPr>
        <a:xfrm>
          <a:off x="668673" y="1559806"/>
          <a:ext cx="2524066" cy="2019253"/>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4295" tIns="74295" rIns="74295" bIns="74295" numCol="1" spcCol="1270" anchor="ctr" anchorCtr="0">
          <a:noAutofit/>
        </a:bodyPr>
        <a:lstStyle/>
        <a:p>
          <a:pPr marL="0" lvl="0" indent="0" algn="ctr" defTabSz="1733550">
            <a:lnSpc>
              <a:spcPct val="90000"/>
            </a:lnSpc>
            <a:spcBef>
              <a:spcPct val="0"/>
            </a:spcBef>
            <a:spcAft>
              <a:spcPct val="35000"/>
            </a:spcAft>
            <a:buNone/>
          </a:pPr>
          <a:r>
            <a:rPr lang="en-US" sz="3900" b="1" kern="1200" dirty="0">
              <a:latin typeface="Times New Roman" panose="02020603050405020304" pitchFamily="18" charset="0"/>
              <a:cs typeface="Times New Roman" panose="02020603050405020304" pitchFamily="18" charset="0"/>
            </a:rPr>
            <a:t>ADMIN MODULE</a:t>
          </a:r>
          <a:endParaRPr lang="en-IN" sz="3900" b="1" kern="1200" dirty="0">
            <a:latin typeface="Times New Roman" panose="02020603050405020304" pitchFamily="18" charset="0"/>
            <a:cs typeface="Times New Roman" panose="02020603050405020304" pitchFamily="18" charset="0"/>
          </a:endParaRPr>
        </a:p>
      </dsp:txBody>
      <dsp:txXfrm>
        <a:off x="727815" y="1618948"/>
        <a:ext cx="2405782" cy="1900969"/>
      </dsp:txXfrm>
    </dsp:sp>
    <dsp:sp modelId="{C9E53209-58A4-4B1A-85DB-BAB8FF5ABD2F}">
      <dsp:nvSpPr>
        <dsp:cNvPr id="0" name=""/>
        <dsp:cNvSpPr/>
      </dsp:nvSpPr>
      <dsp:spPr>
        <a:xfrm rot="16398936">
          <a:off x="4000351" y="1770343"/>
          <a:ext cx="2130969" cy="757220"/>
        </a:xfrm>
        <a:prstGeom prst="leftArrow">
          <a:avLst>
            <a:gd name="adj1" fmla="val 60000"/>
            <a:gd name="adj2" fmla="val 50000"/>
          </a:avLst>
        </a:prstGeom>
        <a:gradFill rotWithShape="0">
          <a:gsLst>
            <a:gs pos="0">
              <a:schemeClr val="accent1">
                <a:tint val="60000"/>
                <a:hueOff val="0"/>
                <a:satOff val="0"/>
                <a:lumOff val="0"/>
                <a:alphaOff val="0"/>
                <a:shade val="51000"/>
                <a:satMod val="130000"/>
              </a:schemeClr>
            </a:gs>
            <a:gs pos="80000">
              <a:schemeClr val="accent1">
                <a:tint val="60000"/>
                <a:hueOff val="0"/>
                <a:satOff val="0"/>
                <a:lumOff val="0"/>
                <a:alphaOff val="0"/>
                <a:shade val="93000"/>
                <a:satMod val="130000"/>
              </a:schemeClr>
            </a:gs>
            <a:gs pos="100000">
              <a:schemeClr val="accent1">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1905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4D604CA6-49AD-4BCF-B5EE-2F4F0B7E6632}">
      <dsp:nvSpPr>
        <dsp:cNvPr id="0" name=""/>
        <dsp:cNvSpPr/>
      </dsp:nvSpPr>
      <dsp:spPr>
        <a:xfrm>
          <a:off x="3865426" y="75625"/>
          <a:ext cx="2524066" cy="2019253"/>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59055" tIns="59055" rIns="59055" bIns="59055" numCol="1" spcCol="1270" anchor="ctr" anchorCtr="0">
          <a:noAutofit/>
        </a:bodyPr>
        <a:lstStyle/>
        <a:p>
          <a:pPr marL="0" lvl="0" indent="0" algn="ctr" defTabSz="1377950">
            <a:lnSpc>
              <a:spcPct val="90000"/>
            </a:lnSpc>
            <a:spcBef>
              <a:spcPct val="0"/>
            </a:spcBef>
            <a:spcAft>
              <a:spcPct val="35000"/>
            </a:spcAft>
            <a:buNone/>
          </a:pPr>
          <a:r>
            <a:rPr lang="en-US" sz="3100" b="1" kern="1200" dirty="0">
              <a:latin typeface="Times New Roman" panose="02020603050405020304" pitchFamily="18" charset="0"/>
              <a:cs typeface="Times New Roman" panose="02020603050405020304" pitchFamily="18" charset="0"/>
            </a:rPr>
            <a:t>EMPLOYER MODULE</a:t>
          </a:r>
          <a:endParaRPr lang="en-IN" sz="3100" b="1" kern="1200" dirty="0">
            <a:latin typeface="Times New Roman" panose="02020603050405020304" pitchFamily="18" charset="0"/>
            <a:cs typeface="Times New Roman" panose="02020603050405020304" pitchFamily="18" charset="0"/>
          </a:endParaRPr>
        </a:p>
      </dsp:txBody>
      <dsp:txXfrm>
        <a:off x="3924568" y="134767"/>
        <a:ext cx="2405782" cy="1900969"/>
      </dsp:txXfrm>
    </dsp:sp>
    <dsp:sp modelId="{FC58D8EF-29EA-4960-937F-2D88B87DFA5E}">
      <dsp:nvSpPr>
        <dsp:cNvPr id="0" name=""/>
        <dsp:cNvSpPr/>
      </dsp:nvSpPr>
      <dsp:spPr>
        <a:xfrm rot="18902397">
          <a:off x="5478999" y="1913557"/>
          <a:ext cx="3630105" cy="757220"/>
        </a:xfrm>
        <a:prstGeom prst="leftArrow">
          <a:avLst>
            <a:gd name="adj1" fmla="val 60000"/>
            <a:gd name="adj2" fmla="val 50000"/>
          </a:avLst>
        </a:prstGeom>
        <a:gradFill rotWithShape="0">
          <a:gsLst>
            <a:gs pos="0">
              <a:schemeClr val="accent1">
                <a:tint val="60000"/>
                <a:hueOff val="0"/>
                <a:satOff val="0"/>
                <a:lumOff val="0"/>
                <a:alphaOff val="0"/>
                <a:shade val="51000"/>
                <a:satMod val="130000"/>
              </a:schemeClr>
            </a:gs>
            <a:gs pos="80000">
              <a:schemeClr val="accent1">
                <a:tint val="60000"/>
                <a:hueOff val="0"/>
                <a:satOff val="0"/>
                <a:lumOff val="0"/>
                <a:alphaOff val="0"/>
                <a:shade val="93000"/>
                <a:satMod val="130000"/>
              </a:schemeClr>
            </a:gs>
            <a:gs pos="100000">
              <a:schemeClr val="accent1">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1905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29107094-93B0-4B20-A65E-0D5DCE094B78}">
      <dsp:nvSpPr>
        <dsp:cNvPr id="0" name=""/>
        <dsp:cNvSpPr/>
      </dsp:nvSpPr>
      <dsp:spPr>
        <a:xfrm>
          <a:off x="7316349" y="0"/>
          <a:ext cx="2524066" cy="2019253"/>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4295" tIns="74295" rIns="74295" bIns="74295" numCol="1" spcCol="1270" anchor="ctr" anchorCtr="0">
          <a:noAutofit/>
        </a:bodyPr>
        <a:lstStyle/>
        <a:p>
          <a:pPr marL="0" lvl="0" indent="0" algn="ctr" defTabSz="1733550">
            <a:lnSpc>
              <a:spcPct val="90000"/>
            </a:lnSpc>
            <a:spcBef>
              <a:spcPct val="0"/>
            </a:spcBef>
            <a:spcAft>
              <a:spcPct val="35000"/>
            </a:spcAft>
            <a:buNone/>
          </a:pPr>
          <a:r>
            <a:rPr lang="en-US" sz="3900" b="1" kern="1200" dirty="0">
              <a:latin typeface="Times New Roman" panose="02020603050405020304" pitchFamily="18" charset="0"/>
              <a:cs typeface="Times New Roman" panose="02020603050405020304" pitchFamily="18" charset="0"/>
            </a:rPr>
            <a:t>JOB SEEKER MODULE</a:t>
          </a:r>
          <a:endParaRPr lang="en-IN" sz="3900" b="1" kern="1200" dirty="0">
            <a:latin typeface="Times New Roman" panose="02020603050405020304" pitchFamily="18" charset="0"/>
            <a:cs typeface="Times New Roman" panose="02020603050405020304" pitchFamily="18" charset="0"/>
          </a:endParaRPr>
        </a:p>
      </dsp:txBody>
      <dsp:txXfrm>
        <a:off x="7375491" y="59142"/>
        <a:ext cx="2405782" cy="1900969"/>
      </dsp:txXfrm>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jpe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53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dirty="0"/>
          </a:p>
        </p:txBody>
      </p:sp>
      <p:sp>
        <p:nvSpPr>
          <p:cNvPr id="3553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dirty="0"/>
          </a:p>
        </p:txBody>
      </p:sp>
      <p:sp>
        <p:nvSpPr>
          <p:cNvPr id="35533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3553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553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dirty="0"/>
          </a:p>
        </p:txBody>
      </p:sp>
      <p:sp>
        <p:nvSpPr>
          <p:cNvPr id="3553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CA05893D-0D1C-4428-BDA5-BDC0A9F21A3D}" type="slidenum">
              <a:rPr lang="en-US"/>
              <a:pPr/>
              <a:t>‹#›</a:t>
            </a:fld>
            <a:endParaRPr lang="en-US" dirty="0"/>
          </a:p>
        </p:txBody>
      </p:sp>
    </p:spTree>
    <p:extLst>
      <p:ext uri="{BB962C8B-B14F-4D97-AF65-F5344CB8AC3E}">
        <p14:creationId xmlns:p14="http://schemas.microsoft.com/office/powerpoint/2010/main" val="303753468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7A91AF0-3CD5-4066-9EA8-E88564B88166}" type="slidenum">
              <a:rPr lang="en-US"/>
              <a:pPr/>
              <a:t>1</a:t>
            </a:fld>
            <a:endParaRPr lang="en-US" dirty="0"/>
          </a:p>
        </p:txBody>
      </p:sp>
      <p:sp>
        <p:nvSpPr>
          <p:cNvPr id="356354" name="Rectangle 2"/>
          <p:cNvSpPr>
            <a:spLocks noGrp="1" noRot="1" noChangeAspect="1" noChangeArrowheads="1" noTextEdit="1"/>
          </p:cNvSpPr>
          <p:nvPr>
            <p:ph type="sldImg"/>
          </p:nvPr>
        </p:nvSpPr>
        <p:spPr>
          <a:xfrm>
            <a:off x="381000" y="685800"/>
            <a:ext cx="6096000" cy="3429000"/>
          </a:xfrm>
          <a:ln/>
        </p:spPr>
      </p:sp>
      <p:sp>
        <p:nvSpPr>
          <p:cNvPr id="356355" name="Rectangle 3"/>
          <p:cNvSpPr>
            <a:spLocks noGrp="1" noChangeArrowheads="1"/>
          </p:cNvSpPr>
          <p:nvPr>
            <p:ph type="body" idx="1"/>
          </p:nvPr>
        </p:nvSpPr>
        <p:spPr/>
        <p:txBody>
          <a:bodyPr/>
          <a:lstStyle/>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2256367" y="5445125"/>
            <a:ext cx="8064500" cy="750888"/>
          </a:xfrm>
        </p:spPr>
        <p:txBody>
          <a:bodyPr/>
          <a:lstStyle>
            <a:lvl1pPr algn="ctr">
              <a:defRPr sz="2800" b="1"/>
            </a:lvl1pPr>
          </a:lstStyle>
          <a:p>
            <a:r>
              <a:rPr lang="ru-RU"/>
              <a:t>Click to edit Master title style</a:t>
            </a:r>
          </a:p>
        </p:txBody>
      </p:sp>
      <p:sp>
        <p:nvSpPr>
          <p:cNvPr id="5123" name="Rectangle 3"/>
          <p:cNvSpPr>
            <a:spLocks noGrp="1" noChangeArrowheads="1"/>
          </p:cNvSpPr>
          <p:nvPr>
            <p:ph type="subTitle" idx="1"/>
          </p:nvPr>
        </p:nvSpPr>
        <p:spPr>
          <a:xfrm>
            <a:off x="2256367" y="6165850"/>
            <a:ext cx="8064500" cy="503238"/>
          </a:xfrm>
        </p:spPr>
        <p:txBody>
          <a:bodyPr/>
          <a:lstStyle>
            <a:lvl1pPr marL="0" indent="0" algn="ctr">
              <a:buFontTx/>
              <a:buNone/>
              <a:defRPr sz="2400" b="1">
                <a:solidFill>
                  <a:srgbClr val="080808"/>
                </a:solidFill>
              </a:defRPr>
            </a:lvl1pPr>
          </a:lstStyle>
          <a:p>
            <a:r>
              <a:rPr lang="ru-RU"/>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640235" y="115888"/>
            <a:ext cx="2544233" cy="6335712"/>
          </a:xfr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1007535" y="115888"/>
            <a:ext cx="7429500" cy="6335712"/>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914400" y="2130428"/>
            <a:ext cx="10363200" cy="1470025"/>
          </a:xfrm>
        </p:spPr>
        <p:txBody>
          <a:bodyPr/>
          <a:lstStyle/>
          <a:p>
            <a:r>
              <a:rPr lang="ru-RU"/>
              <a:t>Образец заголовка</a:t>
            </a:r>
          </a:p>
        </p:txBody>
      </p:sp>
      <p:sp>
        <p:nvSpPr>
          <p:cNvPr id="3" name="Подзаголовок 2"/>
          <p:cNvSpPr>
            <a:spLocks noGrp="1"/>
          </p:cNvSpPr>
          <p:nvPr>
            <p:ph type="subTitle" idx="1"/>
          </p:nvPr>
        </p:nvSpPr>
        <p:spPr>
          <a:xfrm>
            <a:off x="1828801" y="3886200"/>
            <a:ext cx="8534400" cy="1752600"/>
          </a:xfrm>
        </p:spPr>
        <p:txBody>
          <a:bodyPr/>
          <a:lstStyle>
            <a:lvl1pPr marL="0" indent="0" algn="ctr">
              <a:buNone/>
              <a:defRPr/>
            </a:lvl1pPr>
            <a:lvl2pPr marL="457184" indent="0" algn="ctr">
              <a:buNone/>
              <a:defRPr/>
            </a:lvl2pPr>
            <a:lvl3pPr marL="914367" indent="0" algn="ctr">
              <a:buNone/>
              <a:defRPr/>
            </a:lvl3pPr>
            <a:lvl4pPr marL="1371551" indent="0" algn="ctr">
              <a:buNone/>
              <a:defRPr/>
            </a:lvl4pPr>
            <a:lvl5pPr marL="1828734" indent="0" algn="ctr">
              <a:buNone/>
              <a:defRPr/>
            </a:lvl5pPr>
            <a:lvl6pPr marL="2285918" indent="0" algn="ctr">
              <a:buNone/>
              <a:defRPr/>
            </a:lvl6pPr>
            <a:lvl7pPr marL="2743102" indent="0" algn="ctr">
              <a:buNone/>
              <a:defRPr/>
            </a:lvl7pPr>
            <a:lvl8pPr marL="3200285" indent="0" algn="ctr">
              <a:buNone/>
              <a:defRPr/>
            </a:lvl8pPr>
            <a:lvl9pPr marL="3657469" indent="0" algn="ctr">
              <a:buNone/>
              <a:defRPr/>
            </a:lvl9pPr>
          </a:lstStyle>
          <a:p>
            <a:r>
              <a:rPr lang="ru-RU"/>
              <a:t>Образец подзаголовка</a:t>
            </a:r>
          </a:p>
        </p:txBody>
      </p:sp>
      <p:sp>
        <p:nvSpPr>
          <p:cNvPr id="4" name="Дата 3"/>
          <p:cNvSpPr>
            <a:spLocks noGrp="1"/>
          </p:cNvSpPr>
          <p:nvPr>
            <p:ph type="dt" sz="half" idx="10"/>
          </p:nvPr>
        </p:nvSpPr>
        <p:spPr/>
        <p:txBody>
          <a:bodyPr/>
          <a:lstStyle>
            <a:lvl1pPr>
              <a:defRPr/>
            </a:lvl1pPr>
          </a:lstStyle>
          <a:p>
            <a:endParaRPr lang="ru-RU"/>
          </a:p>
        </p:txBody>
      </p:sp>
      <p:sp>
        <p:nvSpPr>
          <p:cNvPr id="5" name="Нижний колонтитул 4"/>
          <p:cNvSpPr>
            <a:spLocks noGrp="1"/>
          </p:cNvSpPr>
          <p:nvPr>
            <p:ph type="ftr" sz="quarter" idx="11"/>
          </p:nvPr>
        </p:nvSpPr>
        <p:spPr/>
        <p:txBody>
          <a:bodyPr/>
          <a:lstStyle>
            <a:lvl1pPr>
              <a:defRPr/>
            </a:lvl1pPr>
          </a:lstStyle>
          <a:p>
            <a:endParaRPr lang="ru-RU"/>
          </a:p>
        </p:txBody>
      </p:sp>
      <p:sp>
        <p:nvSpPr>
          <p:cNvPr id="6" name="Номер слайда 5"/>
          <p:cNvSpPr>
            <a:spLocks noGrp="1"/>
          </p:cNvSpPr>
          <p:nvPr>
            <p:ph type="sldNum" sz="quarter" idx="12"/>
          </p:nvPr>
        </p:nvSpPr>
        <p:spPr/>
        <p:txBody>
          <a:bodyPr/>
          <a:lstStyle>
            <a:lvl1pPr>
              <a:defRPr/>
            </a:lvl1pPr>
          </a:lstStyle>
          <a:p>
            <a:fld id="{D087431A-F023-440C-8C16-C283EF120311}" type="slidenum">
              <a:rPr lang="ru-RU"/>
              <a:pPr/>
              <a:t>‹#›</a:t>
            </a:fld>
            <a:endParaRPr lang="ru-RU"/>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lvl1pPr>
              <a:defRPr/>
            </a:lvl1pPr>
          </a:lstStyle>
          <a:p>
            <a:endParaRPr lang="ru-RU"/>
          </a:p>
        </p:txBody>
      </p:sp>
      <p:sp>
        <p:nvSpPr>
          <p:cNvPr id="5" name="Нижний колонтитул 4"/>
          <p:cNvSpPr>
            <a:spLocks noGrp="1"/>
          </p:cNvSpPr>
          <p:nvPr>
            <p:ph type="ftr" sz="quarter" idx="11"/>
          </p:nvPr>
        </p:nvSpPr>
        <p:spPr/>
        <p:txBody>
          <a:bodyPr/>
          <a:lstStyle>
            <a:lvl1pPr>
              <a:defRPr/>
            </a:lvl1pPr>
          </a:lstStyle>
          <a:p>
            <a:endParaRPr lang="ru-RU"/>
          </a:p>
        </p:txBody>
      </p:sp>
      <p:sp>
        <p:nvSpPr>
          <p:cNvPr id="6" name="Номер слайда 5"/>
          <p:cNvSpPr>
            <a:spLocks noGrp="1"/>
          </p:cNvSpPr>
          <p:nvPr>
            <p:ph type="sldNum" sz="quarter" idx="12"/>
          </p:nvPr>
        </p:nvSpPr>
        <p:spPr/>
        <p:txBody>
          <a:bodyPr/>
          <a:lstStyle>
            <a:lvl1pPr>
              <a:defRPr/>
            </a:lvl1pPr>
          </a:lstStyle>
          <a:p>
            <a:fld id="{B93946A1-7AA7-4675-BB55-F8FAB4A8B9A6}" type="slidenum">
              <a:rPr lang="ru-RU"/>
              <a:pPr/>
              <a:t>‹#›</a:t>
            </a:fld>
            <a:endParaRPr lang="ru-RU"/>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63084" y="4406903"/>
            <a:ext cx="10363200" cy="1362075"/>
          </a:xfrm>
        </p:spPr>
        <p:txBody>
          <a:bodyPr anchor="t"/>
          <a:lstStyle>
            <a:lvl1pPr algn="l">
              <a:defRPr sz="4000" b="1" cap="all"/>
            </a:lvl1pPr>
          </a:lstStyle>
          <a:p>
            <a:r>
              <a:rPr lang="ru-RU"/>
              <a:t>Образец заголовка</a:t>
            </a:r>
          </a:p>
        </p:txBody>
      </p:sp>
      <p:sp>
        <p:nvSpPr>
          <p:cNvPr id="3" name="Текст 2"/>
          <p:cNvSpPr>
            <a:spLocks noGrp="1"/>
          </p:cNvSpPr>
          <p:nvPr>
            <p:ph type="body" idx="1"/>
          </p:nvPr>
        </p:nvSpPr>
        <p:spPr>
          <a:xfrm>
            <a:off x="963084" y="2906713"/>
            <a:ext cx="10363200" cy="1500187"/>
          </a:xfrm>
        </p:spPr>
        <p:txBody>
          <a:bodyPr anchor="b"/>
          <a:lstStyle>
            <a:lvl1pPr marL="0" indent="0">
              <a:buNone/>
              <a:defRPr sz="2000"/>
            </a:lvl1pPr>
            <a:lvl2pPr marL="457184" indent="0">
              <a:buNone/>
              <a:defRPr sz="1800"/>
            </a:lvl2pPr>
            <a:lvl3pPr marL="914367" indent="0">
              <a:buNone/>
              <a:defRPr sz="1600"/>
            </a:lvl3pPr>
            <a:lvl4pPr marL="1371551" indent="0">
              <a:buNone/>
              <a:defRPr sz="1400"/>
            </a:lvl4pPr>
            <a:lvl5pPr marL="1828734" indent="0">
              <a:buNone/>
              <a:defRPr sz="1400"/>
            </a:lvl5pPr>
            <a:lvl6pPr marL="2285918" indent="0">
              <a:buNone/>
              <a:defRPr sz="1400"/>
            </a:lvl6pPr>
            <a:lvl7pPr marL="2743102" indent="0">
              <a:buNone/>
              <a:defRPr sz="1400"/>
            </a:lvl7pPr>
            <a:lvl8pPr marL="3200285" indent="0">
              <a:buNone/>
              <a:defRPr sz="1400"/>
            </a:lvl8pPr>
            <a:lvl9pPr marL="3657469" indent="0">
              <a:buNone/>
              <a:defRPr sz="1400"/>
            </a:lvl9pPr>
          </a:lstStyle>
          <a:p>
            <a:pPr lvl="0"/>
            <a:r>
              <a:rPr lang="ru-RU"/>
              <a:t>Образец текста</a:t>
            </a:r>
          </a:p>
        </p:txBody>
      </p:sp>
      <p:sp>
        <p:nvSpPr>
          <p:cNvPr id="4" name="Дата 3"/>
          <p:cNvSpPr>
            <a:spLocks noGrp="1"/>
          </p:cNvSpPr>
          <p:nvPr>
            <p:ph type="dt" sz="half" idx="10"/>
          </p:nvPr>
        </p:nvSpPr>
        <p:spPr/>
        <p:txBody>
          <a:bodyPr/>
          <a:lstStyle>
            <a:lvl1pPr>
              <a:defRPr/>
            </a:lvl1pPr>
          </a:lstStyle>
          <a:p>
            <a:endParaRPr lang="ru-RU"/>
          </a:p>
        </p:txBody>
      </p:sp>
      <p:sp>
        <p:nvSpPr>
          <p:cNvPr id="5" name="Нижний колонтитул 4"/>
          <p:cNvSpPr>
            <a:spLocks noGrp="1"/>
          </p:cNvSpPr>
          <p:nvPr>
            <p:ph type="ftr" sz="quarter" idx="11"/>
          </p:nvPr>
        </p:nvSpPr>
        <p:spPr/>
        <p:txBody>
          <a:bodyPr/>
          <a:lstStyle>
            <a:lvl1pPr>
              <a:defRPr/>
            </a:lvl1pPr>
          </a:lstStyle>
          <a:p>
            <a:endParaRPr lang="ru-RU"/>
          </a:p>
        </p:txBody>
      </p:sp>
      <p:sp>
        <p:nvSpPr>
          <p:cNvPr id="6" name="Номер слайда 5"/>
          <p:cNvSpPr>
            <a:spLocks noGrp="1"/>
          </p:cNvSpPr>
          <p:nvPr>
            <p:ph type="sldNum" sz="quarter" idx="12"/>
          </p:nvPr>
        </p:nvSpPr>
        <p:spPr/>
        <p:txBody>
          <a:bodyPr/>
          <a:lstStyle>
            <a:lvl1pPr>
              <a:defRPr/>
            </a:lvl1pPr>
          </a:lstStyle>
          <a:p>
            <a:fld id="{895BC84C-1AE4-473E-895D-850575A5367E}" type="slidenum">
              <a:rPr lang="ru-RU"/>
              <a:pPr/>
              <a:t>‹#›</a:t>
            </a:fld>
            <a:endParaRPr lang="ru-RU"/>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sz="half" idx="1"/>
          </p:nvPr>
        </p:nvSpPr>
        <p:spPr>
          <a:xfrm>
            <a:off x="2351619" y="1600203"/>
            <a:ext cx="4512733"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Содержимое 3"/>
          <p:cNvSpPr>
            <a:spLocks noGrp="1"/>
          </p:cNvSpPr>
          <p:nvPr>
            <p:ph sz="half" idx="2"/>
          </p:nvPr>
        </p:nvSpPr>
        <p:spPr>
          <a:xfrm>
            <a:off x="7067553" y="1600203"/>
            <a:ext cx="451484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p:cNvSpPr>
            <a:spLocks noGrp="1"/>
          </p:cNvSpPr>
          <p:nvPr>
            <p:ph type="dt" sz="half" idx="10"/>
          </p:nvPr>
        </p:nvSpPr>
        <p:spPr/>
        <p:txBody>
          <a:bodyPr/>
          <a:lstStyle>
            <a:lvl1pPr>
              <a:defRPr/>
            </a:lvl1pPr>
          </a:lstStyle>
          <a:p>
            <a:endParaRPr lang="ru-RU"/>
          </a:p>
        </p:txBody>
      </p:sp>
      <p:sp>
        <p:nvSpPr>
          <p:cNvPr id="6" name="Нижний колонтитул 5"/>
          <p:cNvSpPr>
            <a:spLocks noGrp="1"/>
          </p:cNvSpPr>
          <p:nvPr>
            <p:ph type="ftr" sz="quarter" idx="11"/>
          </p:nvPr>
        </p:nvSpPr>
        <p:spPr/>
        <p:txBody>
          <a:bodyPr/>
          <a:lstStyle>
            <a:lvl1pPr>
              <a:defRPr/>
            </a:lvl1pPr>
          </a:lstStyle>
          <a:p>
            <a:endParaRPr lang="ru-RU"/>
          </a:p>
        </p:txBody>
      </p:sp>
      <p:sp>
        <p:nvSpPr>
          <p:cNvPr id="7" name="Номер слайда 6"/>
          <p:cNvSpPr>
            <a:spLocks noGrp="1"/>
          </p:cNvSpPr>
          <p:nvPr>
            <p:ph type="sldNum" sz="quarter" idx="12"/>
          </p:nvPr>
        </p:nvSpPr>
        <p:spPr/>
        <p:txBody>
          <a:bodyPr/>
          <a:lstStyle>
            <a:lvl1pPr>
              <a:defRPr/>
            </a:lvl1pPr>
          </a:lstStyle>
          <a:p>
            <a:fld id="{434F43CC-6295-4432-AB26-0CE4EF7E4292}" type="slidenum">
              <a:rPr lang="ru-RU"/>
              <a:pPr/>
              <a:t>‹#›</a:t>
            </a:fld>
            <a:endParaRPr lang="ru-RU"/>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1" y="274638"/>
            <a:ext cx="10972800" cy="1143000"/>
          </a:xfrm>
        </p:spPr>
        <p:txBody>
          <a:bodyPr/>
          <a:lstStyle>
            <a:lvl1pPr>
              <a:defRPr/>
            </a:lvl1pPr>
          </a:lstStyle>
          <a:p>
            <a:r>
              <a:rPr lang="ru-RU"/>
              <a:t>Образец заголовка</a:t>
            </a:r>
          </a:p>
        </p:txBody>
      </p:sp>
      <p:sp>
        <p:nvSpPr>
          <p:cNvPr id="3" name="Текст 2"/>
          <p:cNvSpPr>
            <a:spLocks noGrp="1"/>
          </p:cNvSpPr>
          <p:nvPr>
            <p:ph type="body" idx="1"/>
          </p:nvPr>
        </p:nvSpPr>
        <p:spPr>
          <a:xfrm>
            <a:off x="609601" y="1535113"/>
            <a:ext cx="5386917" cy="639762"/>
          </a:xfrm>
        </p:spPr>
        <p:txBody>
          <a:bodyPr anchor="b"/>
          <a:lstStyle>
            <a:lvl1pPr marL="0" indent="0">
              <a:buNone/>
              <a:defRPr sz="2400" b="1"/>
            </a:lvl1pPr>
            <a:lvl2pPr marL="457184" indent="0">
              <a:buNone/>
              <a:defRPr sz="2000" b="1"/>
            </a:lvl2pPr>
            <a:lvl3pPr marL="914367" indent="0">
              <a:buNone/>
              <a:defRPr sz="1800" b="1"/>
            </a:lvl3pPr>
            <a:lvl4pPr marL="1371551" indent="0">
              <a:buNone/>
              <a:defRPr sz="1600" b="1"/>
            </a:lvl4pPr>
            <a:lvl5pPr marL="1828734" indent="0">
              <a:buNone/>
              <a:defRPr sz="1600" b="1"/>
            </a:lvl5pPr>
            <a:lvl6pPr marL="2285918" indent="0">
              <a:buNone/>
              <a:defRPr sz="1600" b="1"/>
            </a:lvl6pPr>
            <a:lvl7pPr marL="2743102" indent="0">
              <a:buNone/>
              <a:defRPr sz="1600" b="1"/>
            </a:lvl7pPr>
            <a:lvl8pPr marL="3200285" indent="0">
              <a:buNone/>
              <a:defRPr sz="1600" b="1"/>
            </a:lvl8pPr>
            <a:lvl9pPr marL="3657469" indent="0">
              <a:buNone/>
              <a:defRPr sz="1600" b="1"/>
            </a:lvl9pPr>
          </a:lstStyle>
          <a:p>
            <a:pPr lvl="0"/>
            <a:r>
              <a:rPr lang="ru-RU"/>
              <a:t>Образец текста</a:t>
            </a:r>
          </a:p>
        </p:txBody>
      </p:sp>
      <p:sp>
        <p:nvSpPr>
          <p:cNvPr id="4" name="Содержимое 3"/>
          <p:cNvSpPr>
            <a:spLocks noGrp="1"/>
          </p:cNvSpPr>
          <p:nvPr>
            <p:ph sz="half" idx="2"/>
          </p:nvPr>
        </p:nvSpPr>
        <p:spPr>
          <a:xfrm>
            <a:off x="609601"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6193369" y="1535113"/>
            <a:ext cx="5389033" cy="639762"/>
          </a:xfrm>
        </p:spPr>
        <p:txBody>
          <a:bodyPr anchor="b"/>
          <a:lstStyle>
            <a:lvl1pPr marL="0" indent="0">
              <a:buNone/>
              <a:defRPr sz="2400" b="1"/>
            </a:lvl1pPr>
            <a:lvl2pPr marL="457184" indent="0">
              <a:buNone/>
              <a:defRPr sz="2000" b="1"/>
            </a:lvl2pPr>
            <a:lvl3pPr marL="914367" indent="0">
              <a:buNone/>
              <a:defRPr sz="1800" b="1"/>
            </a:lvl3pPr>
            <a:lvl4pPr marL="1371551" indent="0">
              <a:buNone/>
              <a:defRPr sz="1600" b="1"/>
            </a:lvl4pPr>
            <a:lvl5pPr marL="1828734" indent="0">
              <a:buNone/>
              <a:defRPr sz="1600" b="1"/>
            </a:lvl5pPr>
            <a:lvl6pPr marL="2285918" indent="0">
              <a:buNone/>
              <a:defRPr sz="1600" b="1"/>
            </a:lvl6pPr>
            <a:lvl7pPr marL="2743102" indent="0">
              <a:buNone/>
              <a:defRPr sz="1600" b="1"/>
            </a:lvl7pPr>
            <a:lvl8pPr marL="3200285" indent="0">
              <a:buNone/>
              <a:defRPr sz="1600" b="1"/>
            </a:lvl8pPr>
            <a:lvl9pPr marL="3657469" indent="0">
              <a:buNone/>
              <a:defRPr sz="1600" b="1"/>
            </a:lvl9pPr>
          </a:lstStyle>
          <a:p>
            <a:pPr lvl="0"/>
            <a:r>
              <a:rPr lang="ru-RU"/>
              <a:t>Образец текста</a:t>
            </a:r>
          </a:p>
        </p:txBody>
      </p:sp>
      <p:sp>
        <p:nvSpPr>
          <p:cNvPr id="6" name="Содержимое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p:cNvSpPr>
            <a:spLocks noGrp="1"/>
          </p:cNvSpPr>
          <p:nvPr>
            <p:ph type="dt" sz="half" idx="10"/>
          </p:nvPr>
        </p:nvSpPr>
        <p:spPr/>
        <p:txBody>
          <a:bodyPr/>
          <a:lstStyle>
            <a:lvl1pPr>
              <a:defRPr/>
            </a:lvl1pPr>
          </a:lstStyle>
          <a:p>
            <a:endParaRPr lang="ru-RU"/>
          </a:p>
        </p:txBody>
      </p:sp>
      <p:sp>
        <p:nvSpPr>
          <p:cNvPr id="8" name="Нижний колонтитул 7"/>
          <p:cNvSpPr>
            <a:spLocks noGrp="1"/>
          </p:cNvSpPr>
          <p:nvPr>
            <p:ph type="ftr" sz="quarter" idx="11"/>
          </p:nvPr>
        </p:nvSpPr>
        <p:spPr/>
        <p:txBody>
          <a:bodyPr/>
          <a:lstStyle>
            <a:lvl1pPr>
              <a:defRPr/>
            </a:lvl1pPr>
          </a:lstStyle>
          <a:p>
            <a:endParaRPr lang="ru-RU"/>
          </a:p>
        </p:txBody>
      </p:sp>
      <p:sp>
        <p:nvSpPr>
          <p:cNvPr id="9" name="Номер слайда 8"/>
          <p:cNvSpPr>
            <a:spLocks noGrp="1"/>
          </p:cNvSpPr>
          <p:nvPr>
            <p:ph type="sldNum" sz="quarter" idx="12"/>
          </p:nvPr>
        </p:nvSpPr>
        <p:spPr/>
        <p:txBody>
          <a:bodyPr/>
          <a:lstStyle>
            <a:lvl1pPr>
              <a:defRPr/>
            </a:lvl1pPr>
          </a:lstStyle>
          <a:p>
            <a:fld id="{82D1B864-FEC2-42C4-88C2-ACD491EC3EEE}" type="slidenum">
              <a:rPr lang="ru-RU"/>
              <a:pPr/>
              <a:t>‹#›</a:t>
            </a:fld>
            <a:endParaRPr lang="ru-RU"/>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Дата 2"/>
          <p:cNvSpPr>
            <a:spLocks noGrp="1"/>
          </p:cNvSpPr>
          <p:nvPr>
            <p:ph type="dt" sz="half" idx="10"/>
          </p:nvPr>
        </p:nvSpPr>
        <p:spPr/>
        <p:txBody>
          <a:bodyPr/>
          <a:lstStyle>
            <a:lvl1pPr>
              <a:defRPr/>
            </a:lvl1pPr>
          </a:lstStyle>
          <a:p>
            <a:endParaRPr lang="ru-RU"/>
          </a:p>
        </p:txBody>
      </p:sp>
      <p:sp>
        <p:nvSpPr>
          <p:cNvPr id="4" name="Нижний колонтитул 3"/>
          <p:cNvSpPr>
            <a:spLocks noGrp="1"/>
          </p:cNvSpPr>
          <p:nvPr>
            <p:ph type="ftr" sz="quarter" idx="11"/>
          </p:nvPr>
        </p:nvSpPr>
        <p:spPr/>
        <p:txBody>
          <a:bodyPr/>
          <a:lstStyle>
            <a:lvl1pPr>
              <a:defRPr/>
            </a:lvl1pPr>
          </a:lstStyle>
          <a:p>
            <a:endParaRPr lang="ru-RU"/>
          </a:p>
        </p:txBody>
      </p:sp>
      <p:sp>
        <p:nvSpPr>
          <p:cNvPr id="5" name="Номер слайда 4"/>
          <p:cNvSpPr>
            <a:spLocks noGrp="1"/>
          </p:cNvSpPr>
          <p:nvPr>
            <p:ph type="sldNum" sz="quarter" idx="12"/>
          </p:nvPr>
        </p:nvSpPr>
        <p:spPr/>
        <p:txBody>
          <a:bodyPr/>
          <a:lstStyle>
            <a:lvl1pPr>
              <a:defRPr/>
            </a:lvl1pPr>
          </a:lstStyle>
          <a:p>
            <a:fld id="{954FC6B9-1D07-42DB-B76B-A79C0722FA38}" type="slidenum">
              <a:rPr lang="ru-RU"/>
              <a:pPr/>
              <a:t>‹#›</a:t>
            </a:fld>
            <a:endParaRPr lang="ru-RU"/>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lvl1pPr>
              <a:defRPr/>
            </a:lvl1pPr>
          </a:lstStyle>
          <a:p>
            <a:endParaRPr lang="ru-RU"/>
          </a:p>
        </p:txBody>
      </p:sp>
      <p:sp>
        <p:nvSpPr>
          <p:cNvPr id="3" name="Нижний колонтитул 2"/>
          <p:cNvSpPr>
            <a:spLocks noGrp="1"/>
          </p:cNvSpPr>
          <p:nvPr>
            <p:ph type="ftr" sz="quarter" idx="11"/>
          </p:nvPr>
        </p:nvSpPr>
        <p:spPr/>
        <p:txBody>
          <a:bodyPr/>
          <a:lstStyle>
            <a:lvl1pPr>
              <a:defRPr/>
            </a:lvl1pPr>
          </a:lstStyle>
          <a:p>
            <a:endParaRPr lang="ru-RU"/>
          </a:p>
        </p:txBody>
      </p:sp>
      <p:sp>
        <p:nvSpPr>
          <p:cNvPr id="4" name="Номер слайда 3"/>
          <p:cNvSpPr>
            <a:spLocks noGrp="1"/>
          </p:cNvSpPr>
          <p:nvPr>
            <p:ph type="sldNum" sz="quarter" idx="12"/>
          </p:nvPr>
        </p:nvSpPr>
        <p:spPr/>
        <p:txBody>
          <a:bodyPr/>
          <a:lstStyle>
            <a:lvl1pPr>
              <a:defRPr/>
            </a:lvl1pPr>
          </a:lstStyle>
          <a:p>
            <a:fld id="{F8C1880F-9C76-44BC-A493-F50C75A7E602}" type="slidenum">
              <a:rPr lang="ru-RU"/>
              <a:pPr/>
              <a:t>‹#›</a:t>
            </a:fld>
            <a:endParaRPr lang="ru-RU"/>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1" y="273050"/>
            <a:ext cx="4011084" cy="1162050"/>
          </a:xfrm>
        </p:spPr>
        <p:txBody>
          <a:bodyPr anchor="b"/>
          <a:lstStyle>
            <a:lvl1pPr algn="l">
              <a:defRPr sz="2000" b="1"/>
            </a:lvl1pPr>
          </a:lstStyle>
          <a:p>
            <a:r>
              <a:rPr lang="ru-RU"/>
              <a:t>Образец заголовка</a:t>
            </a:r>
          </a:p>
        </p:txBody>
      </p:sp>
      <p:sp>
        <p:nvSpPr>
          <p:cNvPr id="3" name="Содержимое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609601" y="1435103"/>
            <a:ext cx="4011084" cy="4691063"/>
          </a:xfrm>
        </p:spPr>
        <p:txBody>
          <a:bodyPr/>
          <a:lstStyle>
            <a:lvl1pPr marL="0" indent="0">
              <a:buNone/>
              <a:defRPr sz="1400"/>
            </a:lvl1pPr>
            <a:lvl2pPr marL="457184" indent="0">
              <a:buNone/>
              <a:defRPr sz="1200"/>
            </a:lvl2pPr>
            <a:lvl3pPr marL="914367" indent="0">
              <a:buNone/>
              <a:defRPr sz="1000"/>
            </a:lvl3pPr>
            <a:lvl4pPr marL="1371551" indent="0">
              <a:buNone/>
              <a:defRPr sz="900"/>
            </a:lvl4pPr>
            <a:lvl5pPr marL="1828734" indent="0">
              <a:buNone/>
              <a:defRPr sz="900"/>
            </a:lvl5pPr>
            <a:lvl6pPr marL="2285918" indent="0">
              <a:buNone/>
              <a:defRPr sz="900"/>
            </a:lvl6pPr>
            <a:lvl7pPr marL="2743102" indent="0">
              <a:buNone/>
              <a:defRPr sz="900"/>
            </a:lvl7pPr>
            <a:lvl8pPr marL="3200285" indent="0">
              <a:buNone/>
              <a:defRPr sz="900"/>
            </a:lvl8pPr>
            <a:lvl9pPr marL="3657469" indent="0">
              <a:buNone/>
              <a:defRPr sz="900"/>
            </a:lvl9pPr>
          </a:lstStyle>
          <a:p>
            <a:pPr lvl="0"/>
            <a:r>
              <a:rPr lang="ru-RU"/>
              <a:t>Образец текста</a:t>
            </a:r>
          </a:p>
        </p:txBody>
      </p:sp>
      <p:sp>
        <p:nvSpPr>
          <p:cNvPr id="5" name="Дата 4"/>
          <p:cNvSpPr>
            <a:spLocks noGrp="1"/>
          </p:cNvSpPr>
          <p:nvPr>
            <p:ph type="dt" sz="half" idx="10"/>
          </p:nvPr>
        </p:nvSpPr>
        <p:spPr/>
        <p:txBody>
          <a:bodyPr/>
          <a:lstStyle>
            <a:lvl1pPr>
              <a:defRPr/>
            </a:lvl1pPr>
          </a:lstStyle>
          <a:p>
            <a:endParaRPr lang="ru-RU"/>
          </a:p>
        </p:txBody>
      </p:sp>
      <p:sp>
        <p:nvSpPr>
          <p:cNvPr id="6" name="Нижний колонтитул 5"/>
          <p:cNvSpPr>
            <a:spLocks noGrp="1"/>
          </p:cNvSpPr>
          <p:nvPr>
            <p:ph type="ftr" sz="quarter" idx="11"/>
          </p:nvPr>
        </p:nvSpPr>
        <p:spPr/>
        <p:txBody>
          <a:bodyPr/>
          <a:lstStyle>
            <a:lvl1pPr>
              <a:defRPr/>
            </a:lvl1pPr>
          </a:lstStyle>
          <a:p>
            <a:endParaRPr lang="ru-RU"/>
          </a:p>
        </p:txBody>
      </p:sp>
      <p:sp>
        <p:nvSpPr>
          <p:cNvPr id="7" name="Номер слайда 6"/>
          <p:cNvSpPr>
            <a:spLocks noGrp="1"/>
          </p:cNvSpPr>
          <p:nvPr>
            <p:ph type="sldNum" sz="quarter" idx="12"/>
          </p:nvPr>
        </p:nvSpPr>
        <p:spPr/>
        <p:txBody>
          <a:bodyPr/>
          <a:lstStyle>
            <a:lvl1pPr>
              <a:defRPr/>
            </a:lvl1pPr>
          </a:lstStyle>
          <a:p>
            <a:fld id="{E4758055-9827-47F7-9950-93201D82676E}" type="slidenum">
              <a:rPr lang="ru-RU"/>
              <a:pPr/>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9717" y="4800600"/>
            <a:ext cx="7315200" cy="566738"/>
          </a:xfrm>
        </p:spPr>
        <p:txBody>
          <a:bodyPr anchor="b"/>
          <a:lstStyle>
            <a:lvl1pPr algn="l">
              <a:defRPr sz="2000" b="1"/>
            </a:lvl1pPr>
          </a:lstStyle>
          <a:p>
            <a:r>
              <a:rPr lang="ru-RU"/>
              <a:t>Образец заголовка</a:t>
            </a:r>
          </a:p>
        </p:txBody>
      </p:sp>
      <p:sp>
        <p:nvSpPr>
          <p:cNvPr id="3" name="Рисунок 2"/>
          <p:cNvSpPr>
            <a:spLocks noGrp="1"/>
          </p:cNvSpPr>
          <p:nvPr>
            <p:ph type="pic" idx="1"/>
          </p:nvPr>
        </p:nvSpPr>
        <p:spPr>
          <a:xfrm>
            <a:off x="2389717" y="612775"/>
            <a:ext cx="7315200" cy="4114800"/>
          </a:xfrm>
        </p:spPr>
        <p:txBody>
          <a:bodyPr/>
          <a:lstStyle>
            <a:lvl1pPr marL="0" indent="0">
              <a:buNone/>
              <a:defRPr sz="3200"/>
            </a:lvl1pPr>
            <a:lvl2pPr marL="457184" indent="0">
              <a:buNone/>
              <a:defRPr sz="2800"/>
            </a:lvl2pPr>
            <a:lvl3pPr marL="914367" indent="0">
              <a:buNone/>
              <a:defRPr sz="2400"/>
            </a:lvl3pPr>
            <a:lvl4pPr marL="1371551" indent="0">
              <a:buNone/>
              <a:defRPr sz="2000"/>
            </a:lvl4pPr>
            <a:lvl5pPr marL="1828734" indent="0">
              <a:buNone/>
              <a:defRPr sz="2000"/>
            </a:lvl5pPr>
            <a:lvl6pPr marL="2285918" indent="0">
              <a:buNone/>
              <a:defRPr sz="2000"/>
            </a:lvl6pPr>
            <a:lvl7pPr marL="2743102" indent="0">
              <a:buNone/>
              <a:defRPr sz="2000"/>
            </a:lvl7pPr>
            <a:lvl8pPr marL="3200285" indent="0">
              <a:buNone/>
              <a:defRPr sz="2000"/>
            </a:lvl8pPr>
            <a:lvl9pPr marL="3657469" indent="0">
              <a:buNone/>
              <a:defRPr sz="2000"/>
            </a:lvl9pPr>
          </a:lstStyle>
          <a:p>
            <a:endParaRPr lang="ru-RU"/>
          </a:p>
        </p:txBody>
      </p:sp>
      <p:sp>
        <p:nvSpPr>
          <p:cNvPr id="4" name="Текст 3"/>
          <p:cNvSpPr>
            <a:spLocks noGrp="1"/>
          </p:cNvSpPr>
          <p:nvPr>
            <p:ph type="body" sz="half" idx="2"/>
          </p:nvPr>
        </p:nvSpPr>
        <p:spPr>
          <a:xfrm>
            <a:off x="2389717" y="5367338"/>
            <a:ext cx="7315200" cy="804862"/>
          </a:xfrm>
        </p:spPr>
        <p:txBody>
          <a:bodyPr/>
          <a:lstStyle>
            <a:lvl1pPr marL="0" indent="0">
              <a:buNone/>
              <a:defRPr sz="1400"/>
            </a:lvl1pPr>
            <a:lvl2pPr marL="457184" indent="0">
              <a:buNone/>
              <a:defRPr sz="1200"/>
            </a:lvl2pPr>
            <a:lvl3pPr marL="914367" indent="0">
              <a:buNone/>
              <a:defRPr sz="1000"/>
            </a:lvl3pPr>
            <a:lvl4pPr marL="1371551" indent="0">
              <a:buNone/>
              <a:defRPr sz="900"/>
            </a:lvl4pPr>
            <a:lvl5pPr marL="1828734" indent="0">
              <a:buNone/>
              <a:defRPr sz="900"/>
            </a:lvl5pPr>
            <a:lvl6pPr marL="2285918" indent="0">
              <a:buNone/>
              <a:defRPr sz="900"/>
            </a:lvl6pPr>
            <a:lvl7pPr marL="2743102" indent="0">
              <a:buNone/>
              <a:defRPr sz="900"/>
            </a:lvl7pPr>
            <a:lvl8pPr marL="3200285" indent="0">
              <a:buNone/>
              <a:defRPr sz="900"/>
            </a:lvl8pPr>
            <a:lvl9pPr marL="3657469" indent="0">
              <a:buNone/>
              <a:defRPr sz="900"/>
            </a:lvl9pPr>
          </a:lstStyle>
          <a:p>
            <a:pPr lvl="0"/>
            <a:r>
              <a:rPr lang="ru-RU"/>
              <a:t>Образец текста</a:t>
            </a:r>
          </a:p>
        </p:txBody>
      </p:sp>
      <p:sp>
        <p:nvSpPr>
          <p:cNvPr id="5" name="Дата 4"/>
          <p:cNvSpPr>
            <a:spLocks noGrp="1"/>
          </p:cNvSpPr>
          <p:nvPr>
            <p:ph type="dt" sz="half" idx="10"/>
          </p:nvPr>
        </p:nvSpPr>
        <p:spPr/>
        <p:txBody>
          <a:bodyPr/>
          <a:lstStyle>
            <a:lvl1pPr>
              <a:defRPr/>
            </a:lvl1pPr>
          </a:lstStyle>
          <a:p>
            <a:endParaRPr lang="ru-RU"/>
          </a:p>
        </p:txBody>
      </p:sp>
      <p:sp>
        <p:nvSpPr>
          <p:cNvPr id="6" name="Нижний колонтитул 5"/>
          <p:cNvSpPr>
            <a:spLocks noGrp="1"/>
          </p:cNvSpPr>
          <p:nvPr>
            <p:ph type="ftr" sz="quarter" idx="11"/>
          </p:nvPr>
        </p:nvSpPr>
        <p:spPr/>
        <p:txBody>
          <a:bodyPr/>
          <a:lstStyle>
            <a:lvl1pPr>
              <a:defRPr/>
            </a:lvl1pPr>
          </a:lstStyle>
          <a:p>
            <a:endParaRPr lang="ru-RU"/>
          </a:p>
        </p:txBody>
      </p:sp>
      <p:sp>
        <p:nvSpPr>
          <p:cNvPr id="7" name="Номер слайда 6"/>
          <p:cNvSpPr>
            <a:spLocks noGrp="1"/>
          </p:cNvSpPr>
          <p:nvPr>
            <p:ph type="sldNum" sz="quarter" idx="12"/>
          </p:nvPr>
        </p:nvSpPr>
        <p:spPr/>
        <p:txBody>
          <a:bodyPr/>
          <a:lstStyle>
            <a:lvl1pPr>
              <a:defRPr/>
            </a:lvl1pPr>
          </a:lstStyle>
          <a:p>
            <a:fld id="{EA9CB4DE-96DD-4563-B784-5D5442C6D2C8}" type="slidenum">
              <a:rPr lang="ru-RU"/>
              <a:pPr/>
              <a:t>‹#›</a:t>
            </a:fld>
            <a:endParaRPr lang="ru-RU"/>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lvl1pPr>
              <a:defRPr/>
            </a:lvl1pPr>
          </a:lstStyle>
          <a:p>
            <a:endParaRPr lang="ru-RU"/>
          </a:p>
        </p:txBody>
      </p:sp>
      <p:sp>
        <p:nvSpPr>
          <p:cNvPr id="5" name="Нижний колонтитул 4"/>
          <p:cNvSpPr>
            <a:spLocks noGrp="1"/>
          </p:cNvSpPr>
          <p:nvPr>
            <p:ph type="ftr" sz="quarter" idx="11"/>
          </p:nvPr>
        </p:nvSpPr>
        <p:spPr/>
        <p:txBody>
          <a:bodyPr/>
          <a:lstStyle>
            <a:lvl1pPr>
              <a:defRPr/>
            </a:lvl1pPr>
          </a:lstStyle>
          <a:p>
            <a:endParaRPr lang="ru-RU"/>
          </a:p>
        </p:txBody>
      </p:sp>
      <p:sp>
        <p:nvSpPr>
          <p:cNvPr id="6" name="Номер слайда 5"/>
          <p:cNvSpPr>
            <a:spLocks noGrp="1"/>
          </p:cNvSpPr>
          <p:nvPr>
            <p:ph type="sldNum" sz="quarter" idx="12"/>
          </p:nvPr>
        </p:nvSpPr>
        <p:spPr/>
        <p:txBody>
          <a:bodyPr/>
          <a:lstStyle>
            <a:lvl1pPr>
              <a:defRPr/>
            </a:lvl1pPr>
          </a:lstStyle>
          <a:p>
            <a:fld id="{E1F7C3FB-1CDD-4FEC-8C74-DF32056E6BAE}" type="slidenum">
              <a:rPr lang="ru-RU"/>
              <a:pPr/>
              <a:t>‹#›</a:t>
            </a:fld>
            <a:endParaRPr lang="ru-RU"/>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9275235" y="274641"/>
            <a:ext cx="2307167" cy="5851525"/>
          </a:xfr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2351617" y="274641"/>
            <a:ext cx="6720416" cy="5851525"/>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lvl1pPr>
              <a:defRPr/>
            </a:lvl1pPr>
          </a:lstStyle>
          <a:p>
            <a:endParaRPr lang="ru-RU"/>
          </a:p>
        </p:txBody>
      </p:sp>
      <p:sp>
        <p:nvSpPr>
          <p:cNvPr id="5" name="Нижний колонтитул 4"/>
          <p:cNvSpPr>
            <a:spLocks noGrp="1"/>
          </p:cNvSpPr>
          <p:nvPr>
            <p:ph type="ftr" sz="quarter" idx="11"/>
          </p:nvPr>
        </p:nvSpPr>
        <p:spPr/>
        <p:txBody>
          <a:bodyPr/>
          <a:lstStyle>
            <a:lvl1pPr>
              <a:defRPr/>
            </a:lvl1pPr>
          </a:lstStyle>
          <a:p>
            <a:endParaRPr lang="ru-RU"/>
          </a:p>
        </p:txBody>
      </p:sp>
      <p:sp>
        <p:nvSpPr>
          <p:cNvPr id="6" name="Номер слайда 5"/>
          <p:cNvSpPr>
            <a:spLocks noGrp="1"/>
          </p:cNvSpPr>
          <p:nvPr>
            <p:ph type="sldNum" sz="quarter" idx="12"/>
          </p:nvPr>
        </p:nvSpPr>
        <p:spPr/>
        <p:txBody>
          <a:bodyPr/>
          <a:lstStyle>
            <a:lvl1pPr>
              <a:defRPr/>
            </a:lvl1pPr>
          </a:lstStyle>
          <a:p>
            <a:fld id="{74B7DEFB-F371-4EC2-B082-9D8C5507BE58}" type="slidenum">
              <a:rPr lang="ru-RU"/>
              <a:pPr/>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63084" y="4406903"/>
            <a:ext cx="10363200" cy="1362075"/>
          </a:xfrm>
        </p:spPr>
        <p:txBody>
          <a:bodyPr anchor="t"/>
          <a:lstStyle>
            <a:lvl1pPr algn="l">
              <a:defRPr sz="4000" b="1" cap="all"/>
            </a:lvl1pPr>
          </a:lstStyle>
          <a:p>
            <a:r>
              <a:rPr lang="ru-RU"/>
              <a:t>Образец заголовка</a:t>
            </a:r>
          </a:p>
        </p:txBody>
      </p:sp>
      <p:sp>
        <p:nvSpPr>
          <p:cNvPr id="3" name="Текст 2"/>
          <p:cNvSpPr>
            <a:spLocks noGrp="1"/>
          </p:cNvSpPr>
          <p:nvPr>
            <p:ph type="body" idx="1"/>
          </p:nvPr>
        </p:nvSpPr>
        <p:spPr>
          <a:xfrm>
            <a:off x="963084" y="2906713"/>
            <a:ext cx="10363200" cy="1500187"/>
          </a:xfrm>
        </p:spPr>
        <p:txBody>
          <a:bodyPr anchor="b"/>
          <a:lstStyle>
            <a:lvl1pPr marL="0" indent="0">
              <a:buNone/>
              <a:defRPr sz="2000"/>
            </a:lvl1pPr>
            <a:lvl2pPr marL="457184" indent="0">
              <a:buNone/>
              <a:defRPr sz="1800"/>
            </a:lvl2pPr>
            <a:lvl3pPr marL="914367" indent="0">
              <a:buNone/>
              <a:defRPr sz="1600"/>
            </a:lvl3pPr>
            <a:lvl4pPr marL="1371551" indent="0">
              <a:buNone/>
              <a:defRPr sz="1400"/>
            </a:lvl4pPr>
            <a:lvl5pPr marL="1828734" indent="0">
              <a:buNone/>
              <a:defRPr sz="1400"/>
            </a:lvl5pPr>
            <a:lvl6pPr marL="2285918" indent="0">
              <a:buNone/>
              <a:defRPr sz="1400"/>
            </a:lvl6pPr>
            <a:lvl7pPr marL="2743102" indent="0">
              <a:buNone/>
              <a:defRPr sz="1400"/>
            </a:lvl7pPr>
            <a:lvl8pPr marL="3200285" indent="0">
              <a:buNone/>
              <a:defRPr sz="1400"/>
            </a:lvl8pPr>
            <a:lvl9pPr marL="3657469" indent="0">
              <a:buNone/>
              <a:defRPr sz="1400"/>
            </a:lvl9pPr>
          </a:lstStyle>
          <a:p>
            <a:pPr lvl="0"/>
            <a:r>
              <a:rPr lang="ru-RU"/>
              <a:t>Образец текста</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sz="half" idx="1"/>
          </p:nvPr>
        </p:nvSpPr>
        <p:spPr>
          <a:xfrm>
            <a:off x="1102785" y="836616"/>
            <a:ext cx="4889500" cy="56149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Содержимое 3"/>
          <p:cNvSpPr>
            <a:spLocks noGrp="1"/>
          </p:cNvSpPr>
          <p:nvPr>
            <p:ph sz="half" idx="2"/>
          </p:nvPr>
        </p:nvSpPr>
        <p:spPr>
          <a:xfrm>
            <a:off x="6195484" y="836616"/>
            <a:ext cx="4891616" cy="56149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1" y="274638"/>
            <a:ext cx="10972800" cy="1143000"/>
          </a:xfrm>
        </p:spPr>
        <p:txBody>
          <a:bodyPr/>
          <a:lstStyle>
            <a:lvl1pPr>
              <a:defRPr/>
            </a:lvl1pPr>
          </a:lstStyle>
          <a:p>
            <a:r>
              <a:rPr lang="ru-RU"/>
              <a:t>Образец заголовка</a:t>
            </a:r>
          </a:p>
        </p:txBody>
      </p:sp>
      <p:sp>
        <p:nvSpPr>
          <p:cNvPr id="3" name="Текст 2"/>
          <p:cNvSpPr>
            <a:spLocks noGrp="1"/>
          </p:cNvSpPr>
          <p:nvPr>
            <p:ph type="body" idx="1"/>
          </p:nvPr>
        </p:nvSpPr>
        <p:spPr>
          <a:xfrm>
            <a:off x="609601" y="1535113"/>
            <a:ext cx="5386917" cy="639762"/>
          </a:xfrm>
        </p:spPr>
        <p:txBody>
          <a:bodyPr anchor="b"/>
          <a:lstStyle>
            <a:lvl1pPr marL="0" indent="0">
              <a:buNone/>
              <a:defRPr sz="2400" b="1"/>
            </a:lvl1pPr>
            <a:lvl2pPr marL="457184" indent="0">
              <a:buNone/>
              <a:defRPr sz="2000" b="1"/>
            </a:lvl2pPr>
            <a:lvl3pPr marL="914367" indent="0">
              <a:buNone/>
              <a:defRPr sz="1800" b="1"/>
            </a:lvl3pPr>
            <a:lvl4pPr marL="1371551" indent="0">
              <a:buNone/>
              <a:defRPr sz="1600" b="1"/>
            </a:lvl4pPr>
            <a:lvl5pPr marL="1828734" indent="0">
              <a:buNone/>
              <a:defRPr sz="1600" b="1"/>
            </a:lvl5pPr>
            <a:lvl6pPr marL="2285918" indent="0">
              <a:buNone/>
              <a:defRPr sz="1600" b="1"/>
            </a:lvl6pPr>
            <a:lvl7pPr marL="2743102" indent="0">
              <a:buNone/>
              <a:defRPr sz="1600" b="1"/>
            </a:lvl7pPr>
            <a:lvl8pPr marL="3200285" indent="0">
              <a:buNone/>
              <a:defRPr sz="1600" b="1"/>
            </a:lvl8pPr>
            <a:lvl9pPr marL="3657469" indent="0">
              <a:buNone/>
              <a:defRPr sz="1600" b="1"/>
            </a:lvl9pPr>
          </a:lstStyle>
          <a:p>
            <a:pPr lvl="0"/>
            <a:r>
              <a:rPr lang="ru-RU"/>
              <a:t>Образец текста</a:t>
            </a:r>
          </a:p>
        </p:txBody>
      </p:sp>
      <p:sp>
        <p:nvSpPr>
          <p:cNvPr id="4" name="Содержимое 3"/>
          <p:cNvSpPr>
            <a:spLocks noGrp="1"/>
          </p:cNvSpPr>
          <p:nvPr>
            <p:ph sz="half" idx="2"/>
          </p:nvPr>
        </p:nvSpPr>
        <p:spPr>
          <a:xfrm>
            <a:off x="609601"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6193369" y="1535113"/>
            <a:ext cx="5389033" cy="639762"/>
          </a:xfrm>
        </p:spPr>
        <p:txBody>
          <a:bodyPr anchor="b"/>
          <a:lstStyle>
            <a:lvl1pPr marL="0" indent="0">
              <a:buNone/>
              <a:defRPr sz="2400" b="1"/>
            </a:lvl1pPr>
            <a:lvl2pPr marL="457184" indent="0">
              <a:buNone/>
              <a:defRPr sz="2000" b="1"/>
            </a:lvl2pPr>
            <a:lvl3pPr marL="914367" indent="0">
              <a:buNone/>
              <a:defRPr sz="1800" b="1"/>
            </a:lvl3pPr>
            <a:lvl4pPr marL="1371551" indent="0">
              <a:buNone/>
              <a:defRPr sz="1600" b="1"/>
            </a:lvl4pPr>
            <a:lvl5pPr marL="1828734" indent="0">
              <a:buNone/>
              <a:defRPr sz="1600" b="1"/>
            </a:lvl5pPr>
            <a:lvl6pPr marL="2285918" indent="0">
              <a:buNone/>
              <a:defRPr sz="1600" b="1"/>
            </a:lvl6pPr>
            <a:lvl7pPr marL="2743102" indent="0">
              <a:buNone/>
              <a:defRPr sz="1600" b="1"/>
            </a:lvl7pPr>
            <a:lvl8pPr marL="3200285" indent="0">
              <a:buNone/>
              <a:defRPr sz="1600" b="1"/>
            </a:lvl8pPr>
            <a:lvl9pPr marL="3657469" indent="0">
              <a:buNone/>
              <a:defRPr sz="1600" b="1"/>
            </a:lvl9pPr>
          </a:lstStyle>
          <a:p>
            <a:pPr lvl="0"/>
            <a:r>
              <a:rPr lang="ru-RU"/>
              <a:t>Образец текста</a:t>
            </a:r>
          </a:p>
        </p:txBody>
      </p:sp>
      <p:sp>
        <p:nvSpPr>
          <p:cNvPr id="6" name="Содержимое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1" y="273050"/>
            <a:ext cx="4011084" cy="1162050"/>
          </a:xfrm>
        </p:spPr>
        <p:txBody>
          <a:bodyPr anchor="b"/>
          <a:lstStyle>
            <a:lvl1pPr algn="l">
              <a:defRPr sz="2000" b="1"/>
            </a:lvl1pPr>
          </a:lstStyle>
          <a:p>
            <a:r>
              <a:rPr lang="ru-RU"/>
              <a:t>Образец заголовка</a:t>
            </a:r>
          </a:p>
        </p:txBody>
      </p:sp>
      <p:sp>
        <p:nvSpPr>
          <p:cNvPr id="3" name="Содержимое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609601" y="1435103"/>
            <a:ext cx="4011084" cy="4691063"/>
          </a:xfrm>
        </p:spPr>
        <p:txBody>
          <a:bodyPr/>
          <a:lstStyle>
            <a:lvl1pPr marL="0" indent="0">
              <a:buNone/>
              <a:defRPr sz="1400"/>
            </a:lvl1pPr>
            <a:lvl2pPr marL="457184" indent="0">
              <a:buNone/>
              <a:defRPr sz="1200"/>
            </a:lvl2pPr>
            <a:lvl3pPr marL="914367" indent="0">
              <a:buNone/>
              <a:defRPr sz="1000"/>
            </a:lvl3pPr>
            <a:lvl4pPr marL="1371551" indent="0">
              <a:buNone/>
              <a:defRPr sz="900"/>
            </a:lvl4pPr>
            <a:lvl5pPr marL="1828734" indent="0">
              <a:buNone/>
              <a:defRPr sz="900"/>
            </a:lvl5pPr>
            <a:lvl6pPr marL="2285918" indent="0">
              <a:buNone/>
              <a:defRPr sz="900"/>
            </a:lvl6pPr>
            <a:lvl7pPr marL="2743102" indent="0">
              <a:buNone/>
              <a:defRPr sz="900"/>
            </a:lvl7pPr>
            <a:lvl8pPr marL="3200285" indent="0">
              <a:buNone/>
              <a:defRPr sz="900"/>
            </a:lvl8pPr>
            <a:lvl9pPr marL="3657469" indent="0">
              <a:buNone/>
              <a:defRPr sz="900"/>
            </a:lvl9pPr>
          </a:lstStyle>
          <a:p>
            <a:pPr lvl="0"/>
            <a:r>
              <a:rPr lang="ru-RU"/>
              <a:t>Образец текста</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9717" y="4800600"/>
            <a:ext cx="7315200" cy="566738"/>
          </a:xfrm>
        </p:spPr>
        <p:txBody>
          <a:bodyPr anchor="b"/>
          <a:lstStyle>
            <a:lvl1pPr algn="l">
              <a:defRPr sz="2000" b="1"/>
            </a:lvl1pPr>
          </a:lstStyle>
          <a:p>
            <a:r>
              <a:rPr lang="ru-RU"/>
              <a:t>Образец заголовка</a:t>
            </a:r>
          </a:p>
        </p:txBody>
      </p:sp>
      <p:sp>
        <p:nvSpPr>
          <p:cNvPr id="3" name="Рисунок 2"/>
          <p:cNvSpPr>
            <a:spLocks noGrp="1"/>
          </p:cNvSpPr>
          <p:nvPr>
            <p:ph type="pic" idx="1"/>
          </p:nvPr>
        </p:nvSpPr>
        <p:spPr>
          <a:xfrm>
            <a:off x="2389717" y="612775"/>
            <a:ext cx="7315200" cy="4114800"/>
          </a:xfrm>
        </p:spPr>
        <p:txBody>
          <a:bodyPr/>
          <a:lstStyle>
            <a:lvl1pPr marL="0" indent="0">
              <a:buNone/>
              <a:defRPr sz="3200"/>
            </a:lvl1pPr>
            <a:lvl2pPr marL="457184" indent="0">
              <a:buNone/>
              <a:defRPr sz="2800"/>
            </a:lvl2pPr>
            <a:lvl3pPr marL="914367" indent="0">
              <a:buNone/>
              <a:defRPr sz="2400"/>
            </a:lvl3pPr>
            <a:lvl4pPr marL="1371551" indent="0">
              <a:buNone/>
              <a:defRPr sz="2000"/>
            </a:lvl4pPr>
            <a:lvl5pPr marL="1828734" indent="0">
              <a:buNone/>
              <a:defRPr sz="2000"/>
            </a:lvl5pPr>
            <a:lvl6pPr marL="2285918" indent="0">
              <a:buNone/>
              <a:defRPr sz="2000"/>
            </a:lvl6pPr>
            <a:lvl7pPr marL="2743102" indent="0">
              <a:buNone/>
              <a:defRPr sz="2000"/>
            </a:lvl7pPr>
            <a:lvl8pPr marL="3200285" indent="0">
              <a:buNone/>
              <a:defRPr sz="2000"/>
            </a:lvl8pPr>
            <a:lvl9pPr marL="3657469" indent="0">
              <a:buNone/>
              <a:defRPr sz="2000"/>
            </a:lvl9pPr>
          </a:lstStyle>
          <a:p>
            <a:endParaRPr lang="ru-RU"/>
          </a:p>
        </p:txBody>
      </p:sp>
      <p:sp>
        <p:nvSpPr>
          <p:cNvPr id="4" name="Текст 3"/>
          <p:cNvSpPr>
            <a:spLocks noGrp="1"/>
          </p:cNvSpPr>
          <p:nvPr>
            <p:ph type="body" sz="half" idx="2"/>
          </p:nvPr>
        </p:nvSpPr>
        <p:spPr>
          <a:xfrm>
            <a:off x="2389717" y="5367338"/>
            <a:ext cx="7315200" cy="804862"/>
          </a:xfrm>
        </p:spPr>
        <p:txBody>
          <a:bodyPr/>
          <a:lstStyle>
            <a:lvl1pPr marL="0" indent="0">
              <a:buNone/>
              <a:defRPr sz="1400"/>
            </a:lvl1pPr>
            <a:lvl2pPr marL="457184" indent="0">
              <a:buNone/>
              <a:defRPr sz="1200"/>
            </a:lvl2pPr>
            <a:lvl3pPr marL="914367" indent="0">
              <a:buNone/>
              <a:defRPr sz="1000"/>
            </a:lvl3pPr>
            <a:lvl4pPr marL="1371551" indent="0">
              <a:buNone/>
              <a:defRPr sz="900"/>
            </a:lvl4pPr>
            <a:lvl5pPr marL="1828734" indent="0">
              <a:buNone/>
              <a:defRPr sz="900"/>
            </a:lvl5pPr>
            <a:lvl6pPr marL="2285918" indent="0">
              <a:buNone/>
              <a:defRPr sz="900"/>
            </a:lvl6pPr>
            <a:lvl7pPr marL="2743102" indent="0">
              <a:buNone/>
              <a:defRPr sz="900"/>
            </a:lvl7pPr>
            <a:lvl8pPr marL="3200285" indent="0">
              <a:buNone/>
              <a:defRPr sz="900"/>
            </a:lvl8pPr>
            <a:lvl9pPr marL="3657469" indent="0">
              <a:buNone/>
              <a:defRPr sz="900"/>
            </a:lvl9pPr>
          </a:lstStyle>
          <a:p>
            <a:pPr lvl="0"/>
            <a:r>
              <a:rPr lang="ru-RU"/>
              <a:t>Образец текста</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007534" y="115888"/>
            <a:ext cx="10176933" cy="508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ru-RU"/>
              <a:t>Click to edit Master title style</a:t>
            </a:r>
          </a:p>
        </p:txBody>
      </p:sp>
      <p:sp>
        <p:nvSpPr>
          <p:cNvPr id="1027" name="Rectangle 3"/>
          <p:cNvSpPr>
            <a:spLocks noGrp="1" noChangeArrowheads="1"/>
          </p:cNvSpPr>
          <p:nvPr>
            <p:ph type="body" idx="1"/>
          </p:nvPr>
        </p:nvSpPr>
        <p:spPr bwMode="auto">
          <a:xfrm>
            <a:off x="1102785" y="836616"/>
            <a:ext cx="9984316" cy="561498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ru-RU"/>
              <a:t>Click to edit Master text styles</a:t>
            </a:r>
          </a:p>
          <a:p>
            <a:pPr lvl="1"/>
            <a:r>
              <a:rPr lang="ru-RU"/>
              <a:t>Second level</a:t>
            </a:r>
          </a:p>
          <a:p>
            <a:pPr lvl="0"/>
            <a:r>
              <a:rPr lang="ru-RU"/>
              <a:t>Third level</a:t>
            </a:r>
          </a:p>
          <a:p>
            <a:pPr lvl="1"/>
            <a:r>
              <a:rPr lang="ru-RU"/>
              <a:t>Fourth level</a:t>
            </a:r>
          </a:p>
          <a:p>
            <a:pPr lvl="2"/>
            <a:r>
              <a:rPr lang="ru-RU"/>
              <a:t>Fifth level</a:t>
            </a: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xStyles>
    <p:titleStyle>
      <a:lvl1pPr algn="l" rtl="0" fontAlgn="base">
        <a:spcBef>
          <a:spcPct val="0"/>
        </a:spcBef>
        <a:spcAft>
          <a:spcPct val="0"/>
        </a:spcAft>
        <a:defRPr sz="3200">
          <a:solidFill>
            <a:srgbClr val="080808"/>
          </a:solidFill>
          <a:latin typeface="+mj-lt"/>
          <a:ea typeface="+mj-ea"/>
          <a:cs typeface="+mj-cs"/>
        </a:defRPr>
      </a:lvl1pPr>
      <a:lvl2pPr algn="l" rtl="0" fontAlgn="base">
        <a:spcBef>
          <a:spcPct val="0"/>
        </a:spcBef>
        <a:spcAft>
          <a:spcPct val="0"/>
        </a:spcAft>
        <a:defRPr sz="3200">
          <a:solidFill>
            <a:srgbClr val="080808"/>
          </a:solidFill>
          <a:latin typeface="Arial" charset="0"/>
        </a:defRPr>
      </a:lvl2pPr>
      <a:lvl3pPr algn="l" rtl="0" fontAlgn="base">
        <a:spcBef>
          <a:spcPct val="0"/>
        </a:spcBef>
        <a:spcAft>
          <a:spcPct val="0"/>
        </a:spcAft>
        <a:defRPr sz="3200">
          <a:solidFill>
            <a:srgbClr val="080808"/>
          </a:solidFill>
          <a:latin typeface="Arial" charset="0"/>
        </a:defRPr>
      </a:lvl3pPr>
      <a:lvl4pPr algn="l" rtl="0" fontAlgn="base">
        <a:spcBef>
          <a:spcPct val="0"/>
        </a:spcBef>
        <a:spcAft>
          <a:spcPct val="0"/>
        </a:spcAft>
        <a:defRPr sz="3200">
          <a:solidFill>
            <a:srgbClr val="080808"/>
          </a:solidFill>
          <a:latin typeface="Arial" charset="0"/>
        </a:defRPr>
      </a:lvl4pPr>
      <a:lvl5pPr algn="l" rtl="0" fontAlgn="base">
        <a:spcBef>
          <a:spcPct val="0"/>
        </a:spcBef>
        <a:spcAft>
          <a:spcPct val="0"/>
        </a:spcAft>
        <a:defRPr sz="3200">
          <a:solidFill>
            <a:srgbClr val="080808"/>
          </a:solidFill>
          <a:latin typeface="Arial" charset="0"/>
        </a:defRPr>
      </a:lvl5pPr>
      <a:lvl6pPr marL="457184" algn="l" rtl="0" fontAlgn="base">
        <a:spcBef>
          <a:spcPct val="0"/>
        </a:spcBef>
        <a:spcAft>
          <a:spcPct val="0"/>
        </a:spcAft>
        <a:defRPr sz="3200">
          <a:solidFill>
            <a:srgbClr val="080808"/>
          </a:solidFill>
          <a:latin typeface="Arial" charset="0"/>
        </a:defRPr>
      </a:lvl6pPr>
      <a:lvl7pPr marL="914367" algn="l" rtl="0" fontAlgn="base">
        <a:spcBef>
          <a:spcPct val="0"/>
        </a:spcBef>
        <a:spcAft>
          <a:spcPct val="0"/>
        </a:spcAft>
        <a:defRPr sz="3200">
          <a:solidFill>
            <a:srgbClr val="080808"/>
          </a:solidFill>
          <a:latin typeface="Arial" charset="0"/>
        </a:defRPr>
      </a:lvl7pPr>
      <a:lvl8pPr marL="1371551" algn="l" rtl="0" fontAlgn="base">
        <a:spcBef>
          <a:spcPct val="0"/>
        </a:spcBef>
        <a:spcAft>
          <a:spcPct val="0"/>
        </a:spcAft>
        <a:defRPr sz="3200">
          <a:solidFill>
            <a:srgbClr val="080808"/>
          </a:solidFill>
          <a:latin typeface="Arial" charset="0"/>
        </a:defRPr>
      </a:lvl8pPr>
      <a:lvl9pPr marL="1828734" algn="l" rtl="0" fontAlgn="base">
        <a:spcBef>
          <a:spcPct val="0"/>
        </a:spcBef>
        <a:spcAft>
          <a:spcPct val="0"/>
        </a:spcAft>
        <a:defRPr sz="3200">
          <a:solidFill>
            <a:srgbClr val="080808"/>
          </a:solidFill>
          <a:latin typeface="Arial" charset="0"/>
        </a:defRPr>
      </a:lvl9pPr>
    </p:titleStyle>
    <p:bodyStyle>
      <a:lvl1pPr marL="342888" indent="-342888" algn="l" rtl="0" fontAlgn="base">
        <a:spcBef>
          <a:spcPct val="20000"/>
        </a:spcBef>
        <a:spcAft>
          <a:spcPct val="0"/>
        </a:spcAft>
        <a:buChar char="•"/>
        <a:defRPr sz="2800">
          <a:solidFill>
            <a:schemeClr val="bg2"/>
          </a:solidFill>
          <a:latin typeface="+mn-lt"/>
          <a:ea typeface="+mn-ea"/>
          <a:cs typeface="+mn-cs"/>
        </a:defRPr>
      </a:lvl1pPr>
      <a:lvl2pPr marL="742923" indent="-285740" algn="l" rtl="0" fontAlgn="base">
        <a:spcBef>
          <a:spcPct val="20000"/>
        </a:spcBef>
        <a:spcAft>
          <a:spcPct val="0"/>
        </a:spcAft>
        <a:buChar char="–"/>
        <a:defRPr sz="2400" b="1">
          <a:solidFill>
            <a:schemeClr val="bg2"/>
          </a:solidFill>
          <a:latin typeface="+mn-lt"/>
        </a:defRPr>
      </a:lvl2pPr>
      <a:lvl3pPr marL="1142959" indent="-228592" algn="l" rtl="0" fontAlgn="base">
        <a:spcBef>
          <a:spcPct val="20000"/>
        </a:spcBef>
        <a:spcAft>
          <a:spcPct val="0"/>
        </a:spcAft>
        <a:buChar char="•"/>
        <a:defRPr sz="2400">
          <a:solidFill>
            <a:schemeClr val="bg2"/>
          </a:solidFill>
          <a:latin typeface="+mn-lt"/>
        </a:defRPr>
      </a:lvl3pPr>
      <a:lvl4pPr marL="1600143" indent="-228592" algn="l" rtl="0" fontAlgn="base">
        <a:spcBef>
          <a:spcPct val="20000"/>
        </a:spcBef>
        <a:spcAft>
          <a:spcPct val="0"/>
        </a:spcAft>
        <a:buChar char="–"/>
        <a:defRPr sz="2000">
          <a:solidFill>
            <a:schemeClr val="tx1"/>
          </a:solidFill>
          <a:latin typeface="+mn-lt"/>
        </a:defRPr>
      </a:lvl4pPr>
      <a:lvl5pPr marL="2057326" indent="-228592" algn="l" rtl="0" fontAlgn="base">
        <a:spcBef>
          <a:spcPct val="20000"/>
        </a:spcBef>
        <a:spcAft>
          <a:spcPct val="0"/>
        </a:spcAft>
        <a:buChar char="»"/>
        <a:defRPr sz="2000">
          <a:solidFill>
            <a:schemeClr val="tx1"/>
          </a:solidFill>
          <a:latin typeface="+mn-lt"/>
        </a:defRPr>
      </a:lvl5pPr>
      <a:lvl6pPr marL="2514510" indent="-228592" algn="l" rtl="0" fontAlgn="base">
        <a:spcBef>
          <a:spcPct val="20000"/>
        </a:spcBef>
        <a:spcAft>
          <a:spcPct val="0"/>
        </a:spcAft>
        <a:buChar char="»"/>
        <a:defRPr sz="2000">
          <a:solidFill>
            <a:schemeClr val="tx1"/>
          </a:solidFill>
          <a:latin typeface="+mn-lt"/>
        </a:defRPr>
      </a:lvl6pPr>
      <a:lvl7pPr marL="2971693" indent="-228592" algn="l" rtl="0" fontAlgn="base">
        <a:spcBef>
          <a:spcPct val="20000"/>
        </a:spcBef>
        <a:spcAft>
          <a:spcPct val="0"/>
        </a:spcAft>
        <a:buChar char="»"/>
        <a:defRPr sz="2000">
          <a:solidFill>
            <a:schemeClr val="tx1"/>
          </a:solidFill>
          <a:latin typeface="+mn-lt"/>
        </a:defRPr>
      </a:lvl7pPr>
      <a:lvl8pPr marL="3428877" indent="-228592" algn="l" rtl="0" fontAlgn="base">
        <a:spcBef>
          <a:spcPct val="20000"/>
        </a:spcBef>
        <a:spcAft>
          <a:spcPct val="0"/>
        </a:spcAft>
        <a:buChar char="»"/>
        <a:defRPr sz="2000">
          <a:solidFill>
            <a:schemeClr val="tx1"/>
          </a:solidFill>
          <a:latin typeface="+mn-lt"/>
        </a:defRPr>
      </a:lvl8pPr>
      <a:lvl9pPr marL="3886061" indent="-228592" algn="l" rtl="0" fontAlgn="base">
        <a:spcBef>
          <a:spcPct val="20000"/>
        </a:spcBef>
        <a:spcAft>
          <a:spcPct val="0"/>
        </a:spcAft>
        <a:buChar char="»"/>
        <a:defRPr sz="2000">
          <a:solidFill>
            <a:schemeClr val="tx1"/>
          </a:solidFill>
          <a:latin typeface="+mn-lt"/>
        </a:defRPr>
      </a:lvl9pPr>
    </p:bodyStyle>
    <p:otherStyle>
      <a:defPPr>
        <a:defRPr lang="ru-RU"/>
      </a:defPPr>
      <a:lvl1pPr marL="0" algn="l" defTabSz="914367" rtl="0" eaLnBrk="1" latinLnBrk="0" hangingPunct="1">
        <a:defRPr sz="1800" kern="1200">
          <a:solidFill>
            <a:schemeClr val="tx1"/>
          </a:solidFill>
          <a:latin typeface="+mn-lt"/>
          <a:ea typeface="+mn-ea"/>
          <a:cs typeface="+mn-cs"/>
        </a:defRPr>
      </a:lvl1pPr>
      <a:lvl2pPr marL="457184" algn="l" defTabSz="914367" rtl="0" eaLnBrk="1" latinLnBrk="0" hangingPunct="1">
        <a:defRPr sz="1800" kern="1200">
          <a:solidFill>
            <a:schemeClr val="tx1"/>
          </a:solidFill>
          <a:latin typeface="+mn-lt"/>
          <a:ea typeface="+mn-ea"/>
          <a:cs typeface="+mn-cs"/>
        </a:defRPr>
      </a:lvl2pPr>
      <a:lvl3pPr marL="914367" algn="l" defTabSz="914367" rtl="0" eaLnBrk="1" latinLnBrk="0" hangingPunct="1">
        <a:defRPr sz="1800" kern="1200">
          <a:solidFill>
            <a:schemeClr val="tx1"/>
          </a:solidFill>
          <a:latin typeface="+mn-lt"/>
          <a:ea typeface="+mn-ea"/>
          <a:cs typeface="+mn-cs"/>
        </a:defRPr>
      </a:lvl3pPr>
      <a:lvl4pPr marL="1371551" algn="l" defTabSz="914367" rtl="0" eaLnBrk="1" latinLnBrk="0" hangingPunct="1">
        <a:defRPr sz="1800" kern="1200">
          <a:solidFill>
            <a:schemeClr val="tx1"/>
          </a:solidFill>
          <a:latin typeface="+mn-lt"/>
          <a:ea typeface="+mn-ea"/>
          <a:cs typeface="+mn-cs"/>
        </a:defRPr>
      </a:lvl4pPr>
      <a:lvl5pPr marL="1828734" algn="l" defTabSz="914367" rtl="0" eaLnBrk="1" latinLnBrk="0" hangingPunct="1">
        <a:defRPr sz="1800" kern="1200">
          <a:solidFill>
            <a:schemeClr val="tx1"/>
          </a:solidFill>
          <a:latin typeface="+mn-lt"/>
          <a:ea typeface="+mn-ea"/>
          <a:cs typeface="+mn-cs"/>
        </a:defRPr>
      </a:lvl5pPr>
      <a:lvl6pPr marL="2285918" algn="l" defTabSz="914367" rtl="0" eaLnBrk="1" latinLnBrk="0" hangingPunct="1">
        <a:defRPr sz="1800" kern="1200">
          <a:solidFill>
            <a:schemeClr val="tx1"/>
          </a:solidFill>
          <a:latin typeface="+mn-lt"/>
          <a:ea typeface="+mn-ea"/>
          <a:cs typeface="+mn-cs"/>
        </a:defRPr>
      </a:lvl6pPr>
      <a:lvl7pPr marL="2743102" algn="l" defTabSz="914367" rtl="0" eaLnBrk="1" latinLnBrk="0" hangingPunct="1">
        <a:defRPr sz="1800" kern="1200">
          <a:solidFill>
            <a:schemeClr val="tx1"/>
          </a:solidFill>
          <a:latin typeface="+mn-lt"/>
          <a:ea typeface="+mn-ea"/>
          <a:cs typeface="+mn-cs"/>
        </a:defRPr>
      </a:lvl7pPr>
      <a:lvl8pPr marL="3200285" algn="l" defTabSz="914367" rtl="0" eaLnBrk="1" latinLnBrk="0" hangingPunct="1">
        <a:defRPr sz="1800" kern="1200">
          <a:solidFill>
            <a:schemeClr val="tx1"/>
          </a:solidFill>
          <a:latin typeface="+mn-lt"/>
          <a:ea typeface="+mn-ea"/>
          <a:cs typeface="+mn-cs"/>
        </a:defRPr>
      </a:lvl8pPr>
      <a:lvl9pPr marL="3657469" algn="l" defTabSz="914367"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359426" name="Rectangle 2"/>
          <p:cNvSpPr>
            <a:spLocks noGrp="1" noChangeArrowheads="1"/>
          </p:cNvSpPr>
          <p:nvPr>
            <p:ph type="title"/>
          </p:nvPr>
        </p:nvSpPr>
        <p:spPr bwMode="auto">
          <a:xfrm>
            <a:off x="2446867" y="274638"/>
            <a:ext cx="9135533"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ru-RU"/>
              <a:t>Click to edit Master title style</a:t>
            </a:r>
          </a:p>
        </p:txBody>
      </p:sp>
      <p:sp>
        <p:nvSpPr>
          <p:cNvPr id="359427" name="Rectangle 3"/>
          <p:cNvSpPr>
            <a:spLocks noGrp="1" noChangeArrowheads="1"/>
          </p:cNvSpPr>
          <p:nvPr>
            <p:ph type="body" idx="1"/>
          </p:nvPr>
        </p:nvSpPr>
        <p:spPr bwMode="auto">
          <a:xfrm>
            <a:off x="2351619" y="1600203"/>
            <a:ext cx="9230783"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p>
        </p:txBody>
      </p:sp>
      <p:sp>
        <p:nvSpPr>
          <p:cNvPr id="359428" name="Rectangle 4"/>
          <p:cNvSpPr>
            <a:spLocks noGrp="1" noChangeArrowheads="1"/>
          </p:cNvSpPr>
          <p:nvPr>
            <p:ph type="dt" sz="half" idx="2"/>
          </p:nvPr>
        </p:nvSpPr>
        <p:spPr bwMode="auto">
          <a:xfrm>
            <a:off x="609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ru-RU"/>
          </a:p>
        </p:txBody>
      </p:sp>
      <p:sp>
        <p:nvSpPr>
          <p:cNvPr id="359429" name="Rectangle 5"/>
          <p:cNvSpPr>
            <a:spLocks noGrp="1" noChangeArrowheads="1"/>
          </p:cNvSpPr>
          <p:nvPr>
            <p:ph type="ftr" sz="quarter" idx="3"/>
          </p:nvPr>
        </p:nvSpPr>
        <p:spPr bwMode="auto">
          <a:xfrm>
            <a:off x="4165601" y="6245225"/>
            <a:ext cx="3860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ru-RU"/>
          </a:p>
        </p:txBody>
      </p:sp>
      <p:sp>
        <p:nvSpPr>
          <p:cNvPr id="359430" name="Rectangle 6"/>
          <p:cNvSpPr>
            <a:spLocks noGrp="1" noChangeArrowheads="1"/>
          </p:cNvSpPr>
          <p:nvPr>
            <p:ph type="sldNum" sz="quarter" idx="4"/>
          </p:nvPr>
        </p:nvSpPr>
        <p:spPr bwMode="auto">
          <a:xfrm>
            <a:off x="8737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8777CF98-1B57-4B35-800C-1CAADD269BCA}" type="slidenum">
              <a:rPr lang="ru-RU"/>
              <a:pPr/>
              <a:t>‹#›</a:t>
            </a:fld>
            <a:endParaRPr lang="ru-RU"/>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fontAlgn="base">
        <a:spcBef>
          <a:spcPct val="0"/>
        </a:spcBef>
        <a:spcAft>
          <a:spcPct val="0"/>
        </a:spcAft>
        <a:defRPr sz="4400">
          <a:solidFill>
            <a:schemeClr val="tx2"/>
          </a:solidFill>
          <a:latin typeface="+mj-lt"/>
          <a:ea typeface="+mj-ea"/>
          <a:cs typeface="+mj-cs"/>
        </a:defRPr>
      </a:lvl1pPr>
      <a:lvl2pPr algn="l" rtl="0" fontAlgn="base">
        <a:spcBef>
          <a:spcPct val="0"/>
        </a:spcBef>
        <a:spcAft>
          <a:spcPct val="0"/>
        </a:spcAft>
        <a:defRPr sz="4400">
          <a:solidFill>
            <a:schemeClr val="tx2"/>
          </a:solidFill>
          <a:latin typeface="Arial" charset="0"/>
        </a:defRPr>
      </a:lvl2pPr>
      <a:lvl3pPr algn="l" rtl="0" fontAlgn="base">
        <a:spcBef>
          <a:spcPct val="0"/>
        </a:spcBef>
        <a:spcAft>
          <a:spcPct val="0"/>
        </a:spcAft>
        <a:defRPr sz="4400">
          <a:solidFill>
            <a:schemeClr val="tx2"/>
          </a:solidFill>
          <a:latin typeface="Arial" charset="0"/>
        </a:defRPr>
      </a:lvl3pPr>
      <a:lvl4pPr algn="l" rtl="0" fontAlgn="base">
        <a:spcBef>
          <a:spcPct val="0"/>
        </a:spcBef>
        <a:spcAft>
          <a:spcPct val="0"/>
        </a:spcAft>
        <a:defRPr sz="4400">
          <a:solidFill>
            <a:schemeClr val="tx2"/>
          </a:solidFill>
          <a:latin typeface="Arial" charset="0"/>
        </a:defRPr>
      </a:lvl4pPr>
      <a:lvl5pPr algn="l" rtl="0" fontAlgn="base">
        <a:spcBef>
          <a:spcPct val="0"/>
        </a:spcBef>
        <a:spcAft>
          <a:spcPct val="0"/>
        </a:spcAft>
        <a:defRPr sz="4400">
          <a:solidFill>
            <a:schemeClr val="tx2"/>
          </a:solidFill>
          <a:latin typeface="Arial" charset="0"/>
        </a:defRPr>
      </a:lvl5pPr>
      <a:lvl6pPr marL="457184" algn="l" rtl="0" fontAlgn="base">
        <a:spcBef>
          <a:spcPct val="0"/>
        </a:spcBef>
        <a:spcAft>
          <a:spcPct val="0"/>
        </a:spcAft>
        <a:defRPr sz="4400">
          <a:solidFill>
            <a:schemeClr val="tx2"/>
          </a:solidFill>
          <a:latin typeface="Arial" charset="0"/>
        </a:defRPr>
      </a:lvl6pPr>
      <a:lvl7pPr marL="914367" algn="l" rtl="0" fontAlgn="base">
        <a:spcBef>
          <a:spcPct val="0"/>
        </a:spcBef>
        <a:spcAft>
          <a:spcPct val="0"/>
        </a:spcAft>
        <a:defRPr sz="4400">
          <a:solidFill>
            <a:schemeClr val="tx2"/>
          </a:solidFill>
          <a:latin typeface="Arial" charset="0"/>
        </a:defRPr>
      </a:lvl7pPr>
      <a:lvl8pPr marL="1371551" algn="l" rtl="0" fontAlgn="base">
        <a:spcBef>
          <a:spcPct val="0"/>
        </a:spcBef>
        <a:spcAft>
          <a:spcPct val="0"/>
        </a:spcAft>
        <a:defRPr sz="4400">
          <a:solidFill>
            <a:schemeClr val="tx2"/>
          </a:solidFill>
          <a:latin typeface="Arial" charset="0"/>
        </a:defRPr>
      </a:lvl8pPr>
      <a:lvl9pPr marL="1828734" algn="l" rtl="0" fontAlgn="base">
        <a:spcBef>
          <a:spcPct val="0"/>
        </a:spcBef>
        <a:spcAft>
          <a:spcPct val="0"/>
        </a:spcAft>
        <a:defRPr sz="4400">
          <a:solidFill>
            <a:schemeClr val="tx2"/>
          </a:solidFill>
          <a:latin typeface="Arial" charset="0"/>
        </a:defRPr>
      </a:lvl9pPr>
    </p:titleStyle>
    <p:bodyStyle>
      <a:lvl1pPr marL="342888" indent="-342888" algn="l" rtl="0" fontAlgn="base">
        <a:spcBef>
          <a:spcPct val="20000"/>
        </a:spcBef>
        <a:spcAft>
          <a:spcPct val="0"/>
        </a:spcAft>
        <a:buChar char="•"/>
        <a:defRPr sz="3200">
          <a:solidFill>
            <a:schemeClr val="tx1"/>
          </a:solidFill>
          <a:latin typeface="+mn-lt"/>
          <a:ea typeface="+mn-ea"/>
          <a:cs typeface="+mn-cs"/>
        </a:defRPr>
      </a:lvl1pPr>
      <a:lvl2pPr marL="742923" indent="-285740" algn="l" rtl="0" fontAlgn="base">
        <a:spcBef>
          <a:spcPct val="20000"/>
        </a:spcBef>
        <a:spcAft>
          <a:spcPct val="0"/>
        </a:spcAft>
        <a:buChar char="–"/>
        <a:defRPr sz="2800">
          <a:solidFill>
            <a:schemeClr val="tx1"/>
          </a:solidFill>
          <a:latin typeface="+mn-lt"/>
        </a:defRPr>
      </a:lvl2pPr>
      <a:lvl3pPr marL="1142959" indent="-228592" algn="l" rtl="0" fontAlgn="base">
        <a:spcBef>
          <a:spcPct val="20000"/>
        </a:spcBef>
        <a:spcAft>
          <a:spcPct val="0"/>
        </a:spcAft>
        <a:buChar char="•"/>
        <a:defRPr sz="2400">
          <a:solidFill>
            <a:schemeClr val="tx1"/>
          </a:solidFill>
          <a:latin typeface="+mn-lt"/>
        </a:defRPr>
      </a:lvl3pPr>
      <a:lvl4pPr marL="1600143" indent="-228592" algn="l" rtl="0" fontAlgn="base">
        <a:spcBef>
          <a:spcPct val="20000"/>
        </a:spcBef>
        <a:spcAft>
          <a:spcPct val="0"/>
        </a:spcAft>
        <a:buChar char="–"/>
        <a:defRPr sz="2000">
          <a:solidFill>
            <a:schemeClr val="tx1"/>
          </a:solidFill>
          <a:latin typeface="+mn-lt"/>
        </a:defRPr>
      </a:lvl4pPr>
      <a:lvl5pPr marL="2057326" indent="-228592" algn="l" rtl="0" fontAlgn="base">
        <a:spcBef>
          <a:spcPct val="20000"/>
        </a:spcBef>
        <a:spcAft>
          <a:spcPct val="0"/>
        </a:spcAft>
        <a:buChar char="»"/>
        <a:defRPr sz="2000">
          <a:solidFill>
            <a:schemeClr val="tx1"/>
          </a:solidFill>
          <a:latin typeface="+mn-lt"/>
        </a:defRPr>
      </a:lvl5pPr>
      <a:lvl6pPr marL="2514510" indent="-228592" algn="l" rtl="0" fontAlgn="base">
        <a:spcBef>
          <a:spcPct val="20000"/>
        </a:spcBef>
        <a:spcAft>
          <a:spcPct val="0"/>
        </a:spcAft>
        <a:buChar char="»"/>
        <a:defRPr sz="2000">
          <a:solidFill>
            <a:schemeClr val="tx1"/>
          </a:solidFill>
          <a:latin typeface="+mn-lt"/>
        </a:defRPr>
      </a:lvl6pPr>
      <a:lvl7pPr marL="2971693" indent="-228592" algn="l" rtl="0" fontAlgn="base">
        <a:spcBef>
          <a:spcPct val="20000"/>
        </a:spcBef>
        <a:spcAft>
          <a:spcPct val="0"/>
        </a:spcAft>
        <a:buChar char="»"/>
        <a:defRPr sz="2000">
          <a:solidFill>
            <a:schemeClr val="tx1"/>
          </a:solidFill>
          <a:latin typeface="+mn-lt"/>
        </a:defRPr>
      </a:lvl7pPr>
      <a:lvl8pPr marL="3428877" indent="-228592" algn="l" rtl="0" fontAlgn="base">
        <a:spcBef>
          <a:spcPct val="20000"/>
        </a:spcBef>
        <a:spcAft>
          <a:spcPct val="0"/>
        </a:spcAft>
        <a:buChar char="»"/>
        <a:defRPr sz="2000">
          <a:solidFill>
            <a:schemeClr val="tx1"/>
          </a:solidFill>
          <a:latin typeface="+mn-lt"/>
        </a:defRPr>
      </a:lvl8pPr>
      <a:lvl9pPr marL="3886061" indent="-228592" algn="l" rtl="0" fontAlgn="base">
        <a:spcBef>
          <a:spcPct val="20000"/>
        </a:spcBef>
        <a:spcAft>
          <a:spcPct val="0"/>
        </a:spcAft>
        <a:buChar char="»"/>
        <a:defRPr sz="2000">
          <a:solidFill>
            <a:schemeClr val="tx1"/>
          </a:solidFill>
          <a:latin typeface="+mn-lt"/>
        </a:defRPr>
      </a:lvl9pPr>
    </p:bodyStyle>
    <p:otherStyle>
      <a:defPPr>
        <a:defRPr lang="ru-RU"/>
      </a:defPPr>
      <a:lvl1pPr marL="0" algn="l" defTabSz="914367" rtl="0" eaLnBrk="1" latinLnBrk="0" hangingPunct="1">
        <a:defRPr sz="1800" kern="1200">
          <a:solidFill>
            <a:schemeClr val="tx1"/>
          </a:solidFill>
          <a:latin typeface="+mn-lt"/>
          <a:ea typeface="+mn-ea"/>
          <a:cs typeface="+mn-cs"/>
        </a:defRPr>
      </a:lvl1pPr>
      <a:lvl2pPr marL="457184" algn="l" defTabSz="914367" rtl="0" eaLnBrk="1" latinLnBrk="0" hangingPunct="1">
        <a:defRPr sz="1800" kern="1200">
          <a:solidFill>
            <a:schemeClr val="tx1"/>
          </a:solidFill>
          <a:latin typeface="+mn-lt"/>
          <a:ea typeface="+mn-ea"/>
          <a:cs typeface="+mn-cs"/>
        </a:defRPr>
      </a:lvl2pPr>
      <a:lvl3pPr marL="914367" algn="l" defTabSz="914367" rtl="0" eaLnBrk="1" latinLnBrk="0" hangingPunct="1">
        <a:defRPr sz="1800" kern="1200">
          <a:solidFill>
            <a:schemeClr val="tx1"/>
          </a:solidFill>
          <a:latin typeface="+mn-lt"/>
          <a:ea typeface="+mn-ea"/>
          <a:cs typeface="+mn-cs"/>
        </a:defRPr>
      </a:lvl3pPr>
      <a:lvl4pPr marL="1371551" algn="l" defTabSz="914367" rtl="0" eaLnBrk="1" latinLnBrk="0" hangingPunct="1">
        <a:defRPr sz="1800" kern="1200">
          <a:solidFill>
            <a:schemeClr val="tx1"/>
          </a:solidFill>
          <a:latin typeface="+mn-lt"/>
          <a:ea typeface="+mn-ea"/>
          <a:cs typeface="+mn-cs"/>
        </a:defRPr>
      </a:lvl4pPr>
      <a:lvl5pPr marL="1828734" algn="l" defTabSz="914367" rtl="0" eaLnBrk="1" latinLnBrk="0" hangingPunct="1">
        <a:defRPr sz="1800" kern="1200">
          <a:solidFill>
            <a:schemeClr val="tx1"/>
          </a:solidFill>
          <a:latin typeface="+mn-lt"/>
          <a:ea typeface="+mn-ea"/>
          <a:cs typeface="+mn-cs"/>
        </a:defRPr>
      </a:lvl5pPr>
      <a:lvl6pPr marL="2285918" algn="l" defTabSz="914367" rtl="0" eaLnBrk="1" latinLnBrk="0" hangingPunct="1">
        <a:defRPr sz="1800" kern="1200">
          <a:solidFill>
            <a:schemeClr val="tx1"/>
          </a:solidFill>
          <a:latin typeface="+mn-lt"/>
          <a:ea typeface="+mn-ea"/>
          <a:cs typeface="+mn-cs"/>
        </a:defRPr>
      </a:lvl6pPr>
      <a:lvl7pPr marL="2743102" algn="l" defTabSz="914367" rtl="0" eaLnBrk="1" latinLnBrk="0" hangingPunct="1">
        <a:defRPr sz="1800" kern="1200">
          <a:solidFill>
            <a:schemeClr val="tx1"/>
          </a:solidFill>
          <a:latin typeface="+mn-lt"/>
          <a:ea typeface="+mn-ea"/>
          <a:cs typeface="+mn-cs"/>
        </a:defRPr>
      </a:lvl7pPr>
      <a:lvl8pPr marL="3200285" algn="l" defTabSz="914367" rtl="0" eaLnBrk="1" latinLnBrk="0" hangingPunct="1">
        <a:defRPr sz="1800" kern="1200">
          <a:solidFill>
            <a:schemeClr val="tx1"/>
          </a:solidFill>
          <a:latin typeface="+mn-lt"/>
          <a:ea typeface="+mn-ea"/>
          <a:cs typeface="+mn-cs"/>
        </a:defRPr>
      </a:lvl8pPr>
      <a:lvl9pPr marL="3657469" algn="l" defTabSz="91436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ctrTitle"/>
          </p:nvPr>
        </p:nvSpPr>
        <p:spPr>
          <a:xfrm>
            <a:off x="5087888" y="2"/>
            <a:ext cx="7104112" cy="3933055"/>
          </a:xfrm>
          <a:noFill/>
        </p:spPr>
        <p:txBody>
          <a:bodyPr/>
          <a:lstStyle/>
          <a:p>
            <a:br>
              <a:rPr lang="en-IN" dirty="0">
                <a:solidFill>
                  <a:srgbClr val="FF0000"/>
                </a:solidFill>
                <a:latin typeface="Calibri" panose="020F0502020204030204" pitchFamily="34" charset="0"/>
                <a:cs typeface="Calibri" panose="020F0502020204030204" pitchFamily="34" charset="0"/>
              </a:rPr>
            </a:br>
            <a:r>
              <a:rPr lang="en-IN" sz="3200" dirty="0">
                <a:solidFill>
                  <a:schemeClr val="tx1">
                    <a:lumMod val="50000"/>
                  </a:schemeClr>
                </a:solidFill>
                <a:latin typeface="Times New Roman" panose="02020603050405020304" pitchFamily="18" charset="0"/>
                <a:cs typeface="Times New Roman" panose="02020603050405020304" pitchFamily="18" charset="0"/>
              </a:rPr>
              <a:t>SRI PARAMAKALYANI COLLEGE</a:t>
            </a:r>
            <a:br>
              <a:rPr lang="en-IN" sz="3200" dirty="0">
                <a:solidFill>
                  <a:schemeClr val="tx1">
                    <a:lumMod val="50000"/>
                  </a:schemeClr>
                </a:solidFill>
                <a:latin typeface="Times New Roman" panose="02020603050405020304" pitchFamily="18" charset="0"/>
                <a:cs typeface="Times New Roman" panose="02020603050405020304" pitchFamily="18" charset="0"/>
              </a:rPr>
            </a:br>
            <a:r>
              <a:rPr lang="en-IN" sz="3200" dirty="0">
                <a:solidFill>
                  <a:schemeClr val="tx1">
                    <a:lumMod val="50000"/>
                  </a:schemeClr>
                </a:solidFill>
                <a:latin typeface="Times New Roman" panose="02020603050405020304" pitchFamily="18" charset="0"/>
                <a:cs typeface="Times New Roman" panose="02020603050405020304" pitchFamily="18" charset="0"/>
              </a:rPr>
              <a:t>ALWARKURICHI</a:t>
            </a:r>
            <a:br>
              <a:rPr lang="en-IN" sz="3200" dirty="0">
                <a:solidFill>
                  <a:schemeClr val="tx1">
                    <a:lumMod val="50000"/>
                  </a:schemeClr>
                </a:solidFill>
                <a:latin typeface="Times New Roman" panose="02020603050405020304" pitchFamily="18" charset="0"/>
                <a:cs typeface="Times New Roman" panose="02020603050405020304" pitchFamily="18" charset="0"/>
              </a:rPr>
            </a:br>
            <a:r>
              <a:rPr lang="en-IN" sz="3200" dirty="0">
                <a:solidFill>
                  <a:schemeClr val="tx1">
                    <a:lumMod val="50000"/>
                  </a:schemeClr>
                </a:solidFill>
                <a:latin typeface="Times New Roman" panose="02020603050405020304" pitchFamily="18" charset="0"/>
                <a:cs typeface="Times New Roman" panose="02020603050405020304" pitchFamily="18" charset="0"/>
              </a:rPr>
              <a:t>  Department of Computer Science</a:t>
            </a:r>
            <a:br>
              <a:rPr lang="en-IN" sz="3200" dirty="0">
                <a:solidFill>
                  <a:schemeClr val="bg1"/>
                </a:solidFill>
              </a:rPr>
            </a:br>
            <a:br>
              <a:rPr lang="en-IN" dirty="0">
                <a:solidFill>
                  <a:srgbClr val="FFFF00"/>
                </a:solidFill>
              </a:rPr>
            </a:br>
            <a:r>
              <a:rPr lang="en-IN" dirty="0">
                <a:solidFill>
                  <a:srgbClr val="FFFF00"/>
                </a:solidFill>
              </a:rPr>
              <a:t>          </a:t>
            </a:r>
            <a:br>
              <a:rPr lang="en-IN" dirty="0">
                <a:solidFill>
                  <a:srgbClr val="FFFF00"/>
                </a:solidFill>
              </a:rPr>
            </a:br>
            <a:br>
              <a:rPr lang="en-IN" dirty="0">
                <a:solidFill>
                  <a:srgbClr val="FFFF00"/>
                </a:solidFill>
              </a:rPr>
            </a:br>
            <a:r>
              <a:rPr lang="en-IN" dirty="0">
                <a:solidFill>
                  <a:srgbClr val="FFFF00"/>
                </a:solidFill>
              </a:rPr>
              <a:t>                 </a:t>
            </a:r>
            <a:br>
              <a:rPr lang="en-IN" dirty="0">
                <a:solidFill>
                  <a:srgbClr val="FFFF00"/>
                </a:solidFill>
              </a:rPr>
            </a:br>
            <a:br>
              <a:rPr lang="en-IN" dirty="0">
                <a:solidFill>
                  <a:srgbClr val="FFFF00"/>
                </a:solidFill>
              </a:rPr>
            </a:br>
            <a:endParaRPr lang="uk-UA" dirty="0">
              <a:solidFill>
                <a:schemeClr val="bg1"/>
              </a:solidFill>
              <a:latin typeface="Verdana" pitchFamily="34" charset="0"/>
            </a:endParaRPr>
          </a:p>
        </p:txBody>
      </p:sp>
      <p:sp>
        <p:nvSpPr>
          <p:cNvPr id="34819" name="Rectangle 3"/>
          <p:cNvSpPr>
            <a:spLocks noGrp="1" noChangeArrowheads="1"/>
          </p:cNvSpPr>
          <p:nvPr>
            <p:ph type="subTitle" idx="1"/>
          </p:nvPr>
        </p:nvSpPr>
        <p:spPr>
          <a:xfrm>
            <a:off x="5807968" y="3933056"/>
            <a:ext cx="5040560" cy="2924944"/>
          </a:xfrm>
        </p:spPr>
        <p:txBody>
          <a:bodyPr/>
          <a:lstStyle/>
          <a:p>
            <a:pPr algn="l">
              <a:lnSpc>
                <a:spcPct val="90000"/>
              </a:lnSpc>
            </a:pPr>
            <a:r>
              <a:rPr lang="en-US" dirty="0">
                <a:solidFill>
                  <a:schemeClr val="bg1"/>
                </a:solidFill>
                <a:latin typeface="Times New Roman" panose="02020603050405020304" pitchFamily="18" charset="0"/>
                <a:cs typeface="Times New Roman" panose="02020603050405020304" pitchFamily="18" charset="0"/>
              </a:rPr>
              <a:t>PRESENTED BY:</a:t>
            </a:r>
          </a:p>
          <a:p>
            <a:pPr algn="l">
              <a:lnSpc>
                <a:spcPct val="90000"/>
              </a:lnSpc>
            </a:pPr>
            <a:r>
              <a:rPr lang="en-US" dirty="0">
                <a:solidFill>
                  <a:schemeClr val="bg1"/>
                </a:solidFill>
                <a:latin typeface="Times New Roman" panose="02020603050405020304" pitchFamily="18" charset="0"/>
                <a:cs typeface="Times New Roman" panose="02020603050405020304" pitchFamily="18" charset="0"/>
              </a:rPr>
              <a:t>       J. Rahul – 20191231506225</a:t>
            </a:r>
          </a:p>
          <a:p>
            <a:pPr algn="l">
              <a:lnSpc>
                <a:spcPct val="90000"/>
              </a:lnSpc>
            </a:pPr>
            <a:r>
              <a:rPr lang="en-US" dirty="0">
                <a:solidFill>
                  <a:schemeClr val="bg1"/>
                </a:solidFill>
                <a:latin typeface="Times New Roman" panose="02020603050405020304" pitchFamily="18" charset="0"/>
                <a:cs typeface="Times New Roman" panose="02020603050405020304" pitchFamily="18" charset="0"/>
              </a:rPr>
              <a:t>       P. </a:t>
            </a:r>
            <a:r>
              <a:rPr lang="en-US" dirty="0" err="1">
                <a:solidFill>
                  <a:schemeClr val="bg1"/>
                </a:solidFill>
                <a:latin typeface="Times New Roman" panose="02020603050405020304" pitchFamily="18" charset="0"/>
                <a:cs typeface="Times New Roman" panose="02020603050405020304" pitchFamily="18" charset="0"/>
              </a:rPr>
              <a:t>Ramganesh</a:t>
            </a:r>
            <a:r>
              <a:rPr lang="en-US" dirty="0">
                <a:solidFill>
                  <a:schemeClr val="bg1"/>
                </a:solidFill>
                <a:latin typeface="Times New Roman" panose="02020603050405020304" pitchFamily="18" charset="0"/>
                <a:cs typeface="Times New Roman" panose="02020603050405020304" pitchFamily="18" charset="0"/>
              </a:rPr>
              <a:t> – 20191231506226</a:t>
            </a:r>
          </a:p>
          <a:p>
            <a:pPr algn="l">
              <a:lnSpc>
                <a:spcPct val="90000"/>
              </a:lnSpc>
            </a:pPr>
            <a:endParaRPr lang="en-US" dirty="0">
              <a:solidFill>
                <a:schemeClr val="bg1"/>
              </a:solidFill>
              <a:latin typeface="Times New Roman" panose="02020603050405020304" pitchFamily="18" charset="0"/>
              <a:cs typeface="Times New Roman" panose="02020603050405020304" pitchFamily="18" charset="0"/>
            </a:endParaRPr>
          </a:p>
          <a:p>
            <a:pPr algn="l"/>
            <a:endParaRPr lang="en-IN" dirty="0">
              <a:solidFill>
                <a:schemeClr val="tx1"/>
              </a:solidFill>
              <a:latin typeface="Times New Roman" panose="02020603050405020304" pitchFamily="18" charset="0"/>
              <a:cs typeface="Times New Roman" panose="02020603050405020304" pitchFamily="18" charset="0"/>
            </a:endParaRPr>
          </a:p>
          <a:p>
            <a:pPr algn="l"/>
            <a:r>
              <a:rPr lang="en-IN" dirty="0">
                <a:solidFill>
                  <a:schemeClr val="tx1"/>
                </a:solidFill>
                <a:latin typeface="Times New Roman" panose="02020603050405020304" pitchFamily="18" charset="0"/>
                <a:cs typeface="Times New Roman" panose="02020603050405020304" pitchFamily="18" charset="0"/>
              </a:rPr>
              <a:t>GUIDED BY:</a:t>
            </a:r>
          </a:p>
          <a:p>
            <a:r>
              <a:rPr lang="en-IN" dirty="0">
                <a:solidFill>
                  <a:schemeClr val="tx1"/>
                </a:solidFill>
                <a:latin typeface="Times New Roman" panose="02020603050405020304" pitchFamily="18" charset="0"/>
                <a:cs typeface="Times New Roman" panose="02020603050405020304" pitchFamily="18" charset="0"/>
              </a:rPr>
              <a:t>Mr. </a:t>
            </a:r>
            <a:r>
              <a:rPr lang="en-US" dirty="0">
                <a:solidFill>
                  <a:schemeClr val="tx1"/>
                </a:solidFill>
                <a:latin typeface="Times New Roman" panose="02020603050405020304" pitchFamily="18" charset="0"/>
                <a:cs typeface="Times New Roman" panose="02020603050405020304" pitchFamily="18" charset="0"/>
              </a:rPr>
              <a:t>P. NITHIN ,B.Tech.,M.E</a:t>
            </a:r>
            <a:endParaRPr lang="en-IN" dirty="0">
              <a:solidFill>
                <a:schemeClr val="tx1"/>
              </a:solidFill>
              <a:latin typeface="Times New Roman" panose="02020603050405020304" pitchFamily="18" charset="0"/>
              <a:cs typeface="Times New Roman" panose="02020603050405020304" pitchFamily="18" charset="0"/>
            </a:endParaRPr>
          </a:p>
          <a:p>
            <a:pPr algn="l">
              <a:lnSpc>
                <a:spcPct val="90000"/>
              </a:lnSpc>
            </a:pPr>
            <a:endParaRPr lang="en-US" dirty="0">
              <a:solidFill>
                <a:schemeClr val="tx1"/>
              </a:solidFill>
              <a:latin typeface="Times New Roman" panose="02020603050405020304" pitchFamily="18" charset="0"/>
              <a:cs typeface="Times New Roman" panose="02020603050405020304" pitchFamily="18" charset="0"/>
            </a:endParaRPr>
          </a:p>
          <a:p>
            <a:pPr algn="l">
              <a:lnSpc>
                <a:spcPct val="90000"/>
              </a:lnSpc>
            </a:pPr>
            <a:endParaRPr lang="uk-UA" dirty="0">
              <a:solidFill>
                <a:schemeClr val="bg1"/>
              </a:solidFill>
              <a:latin typeface="Verdana" pitchFamily="34"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animEffect transition="in" filter="wipe(down)">
                                      <p:cBhvr>
                                        <p:cTn id="7" dur="580">
                                          <p:stCondLst>
                                            <p:cond delay="0"/>
                                          </p:stCondLst>
                                        </p:cTn>
                                        <p:tgtEl>
                                          <p:spTgt spid="34819">
                                            <p:txEl>
                                              <p:pRg st="0" end="0"/>
                                            </p:txEl>
                                          </p:spTgt>
                                        </p:tgtEl>
                                      </p:cBhvr>
                                    </p:animEffect>
                                    <p:anim calcmode="lin" valueType="num">
                                      <p:cBhvr>
                                        <p:cTn id="8" dur="1822" tmFilter="0,0; 0.14,0.36; 0.43,0.73; 0.71,0.91; 1.0,1.0">
                                          <p:stCondLst>
                                            <p:cond delay="0"/>
                                          </p:stCondLst>
                                        </p:cTn>
                                        <p:tgtEl>
                                          <p:spTgt spid="34819">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4819">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4819">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4819">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4819">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34819">
                                            <p:txEl>
                                              <p:pRg st="0" end="0"/>
                                            </p:txEl>
                                          </p:spTgt>
                                        </p:tgtEl>
                                      </p:cBhvr>
                                      <p:to x="100000" y="60000"/>
                                    </p:animScale>
                                    <p:animScale>
                                      <p:cBhvr>
                                        <p:cTn id="14" dur="166" decel="50000">
                                          <p:stCondLst>
                                            <p:cond delay="676"/>
                                          </p:stCondLst>
                                        </p:cTn>
                                        <p:tgtEl>
                                          <p:spTgt spid="34819">
                                            <p:txEl>
                                              <p:pRg st="0" end="0"/>
                                            </p:txEl>
                                          </p:spTgt>
                                        </p:tgtEl>
                                      </p:cBhvr>
                                      <p:to x="100000" y="100000"/>
                                    </p:animScale>
                                    <p:animScale>
                                      <p:cBhvr>
                                        <p:cTn id="15" dur="26">
                                          <p:stCondLst>
                                            <p:cond delay="1312"/>
                                          </p:stCondLst>
                                        </p:cTn>
                                        <p:tgtEl>
                                          <p:spTgt spid="34819">
                                            <p:txEl>
                                              <p:pRg st="0" end="0"/>
                                            </p:txEl>
                                          </p:spTgt>
                                        </p:tgtEl>
                                      </p:cBhvr>
                                      <p:to x="100000" y="80000"/>
                                    </p:animScale>
                                    <p:animScale>
                                      <p:cBhvr>
                                        <p:cTn id="16" dur="166" decel="50000">
                                          <p:stCondLst>
                                            <p:cond delay="1338"/>
                                          </p:stCondLst>
                                        </p:cTn>
                                        <p:tgtEl>
                                          <p:spTgt spid="34819">
                                            <p:txEl>
                                              <p:pRg st="0" end="0"/>
                                            </p:txEl>
                                          </p:spTgt>
                                        </p:tgtEl>
                                      </p:cBhvr>
                                      <p:to x="100000" y="100000"/>
                                    </p:animScale>
                                    <p:animScale>
                                      <p:cBhvr>
                                        <p:cTn id="17" dur="26">
                                          <p:stCondLst>
                                            <p:cond delay="1642"/>
                                          </p:stCondLst>
                                        </p:cTn>
                                        <p:tgtEl>
                                          <p:spTgt spid="34819">
                                            <p:txEl>
                                              <p:pRg st="0" end="0"/>
                                            </p:txEl>
                                          </p:spTgt>
                                        </p:tgtEl>
                                      </p:cBhvr>
                                      <p:to x="100000" y="90000"/>
                                    </p:animScale>
                                    <p:animScale>
                                      <p:cBhvr>
                                        <p:cTn id="18" dur="166" decel="50000">
                                          <p:stCondLst>
                                            <p:cond delay="1668"/>
                                          </p:stCondLst>
                                        </p:cTn>
                                        <p:tgtEl>
                                          <p:spTgt spid="34819">
                                            <p:txEl>
                                              <p:pRg st="0" end="0"/>
                                            </p:txEl>
                                          </p:spTgt>
                                        </p:tgtEl>
                                      </p:cBhvr>
                                      <p:to x="100000" y="100000"/>
                                    </p:animScale>
                                    <p:animScale>
                                      <p:cBhvr>
                                        <p:cTn id="19" dur="26">
                                          <p:stCondLst>
                                            <p:cond delay="1808"/>
                                          </p:stCondLst>
                                        </p:cTn>
                                        <p:tgtEl>
                                          <p:spTgt spid="34819">
                                            <p:txEl>
                                              <p:pRg st="0" end="0"/>
                                            </p:txEl>
                                          </p:spTgt>
                                        </p:tgtEl>
                                      </p:cBhvr>
                                      <p:to x="100000" y="95000"/>
                                    </p:animScale>
                                    <p:animScale>
                                      <p:cBhvr>
                                        <p:cTn id="20" dur="166" decel="50000">
                                          <p:stCondLst>
                                            <p:cond delay="1834"/>
                                          </p:stCondLst>
                                        </p:cTn>
                                        <p:tgtEl>
                                          <p:spTgt spid="34819">
                                            <p:txEl>
                                              <p:pRg st="0" end="0"/>
                                            </p:txEl>
                                          </p:spTgt>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34819">
                                            <p:txEl>
                                              <p:pRg st="1" end="1"/>
                                            </p:txEl>
                                          </p:spTgt>
                                        </p:tgtEl>
                                        <p:attrNameLst>
                                          <p:attrName>style.visibility</p:attrName>
                                        </p:attrNameLst>
                                      </p:cBhvr>
                                      <p:to>
                                        <p:strVal val="visible"/>
                                      </p:to>
                                    </p:set>
                                    <p:animEffect transition="in" filter="wipe(down)">
                                      <p:cBhvr>
                                        <p:cTn id="23" dur="580">
                                          <p:stCondLst>
                                            <p:cond delay="0"/>
                                          </p:stCondLst>
                                        </p:cTn>
                                        <p:tgtEl>
                                          <p:spTgt spid="34819">
                                            <p:txEl>
                                              <p:pRg st="1" end="1"/>
                                            </p:txEl>
                                          </p:spTgt>
                                        </p:tgtEl>
                                      </p:cBhvr>
                                    </p:animEffect>
                                    <p:anim calcmode="lin" valueType="num">
                                      <p:cBhvr>
                                        <p:cTn id="24" dur="1822" tmFilter="0,0; 0.14,0.36; 0.43,0.73; 0.71,0.91; 1.0,1.0">
                                          <p:stCondLst>
                                            <p:cond delay="0"/>
                                          </p:stCondLst>
                                        </p:cTn>
                                        <p:tgtEl>
                                          <p:spTgt spid="34819">
                                            <p:txEl>
                                              <p:pRg st="1" end="1"/>
                                            </p:txEl>
                                          </p:spTgt>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34819">
                                            <p:txEl>
                                              <p:pRg st="1" end="1"/>
                                            </p:txEl>
                                          </p:spTgt>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34819">
                                            <p:txEl>
                                              <p:pRg st="1" end="1"/>
                                            </p:txEl>
                                          </p:spTgt>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34819">
                                            <p:txEl>
                                              <p:pRg st="1" end="1"/>
                                            </p:txEl>
                                          </p:spTgt>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34819">
                                            <p:txEl>
                                              <p:pRg st="1" end="1"/>
                                            </p:txEl>
                                          </p:spTgt>
                                        </p:tgtEl>
                                        <p:attrNameLst>
                                          <p:attrName>ppt_y</p:attrName>
                                        </p:attrNameLst>
                                      </p:cBhvr>
                                      <p:tavLst>
                                        <p:tav tm="0" fmla="#ppt_y-sin(pi*$)/81">
                                          <p:val>
                                            <p:fltVal val="0"/>
                                          </p:val>
                                        </p:tav>
                                        <p:tav tm="100000">
                                          <p:val>
                                            <p:fltVal val="1"/>
                                          </p:val>
                                        </p:tav>
                                      </p:tavLst>
                                    </p:anim>
                                    <p:animScale>
                                      <p:cBhvr>
                                        <p:cTn id="29" dur="26">
                                          <p:stCondLst>
                                            <p:cond delay="650"/>
                                          </p:stCondLst>
                                        </p:cTn>
                                        <p:tgtEl>
                                          <p:spTgt spid="34819">
                                            <p:txEl>
                                              <p:pRg st="1" end="1"/>
                                            </p:txEl>
                                          </p:spTgt>
                                        </p:tgtEl>
                                      </p:cBhvr>
                                      <p:to x="100000" y="60000"/>
                                    </p:animScale>
                                    <p:animScale>
                                      <p:cBhvr>
                                        <p:cTn id="30" dur="166" decel="50000">
                                          <p:stCondLst>
                                            <p:cond delay="676"/>
                                          </p:stCondLst>
                                        </p:cTn>
                                        <p:tgtEl>
                                          <p:spTgt spid="34819">
                                            <p:txEl>
                                              <p:pRg st="1" end="1"/>
                                            </p:txEl>
                                          </p:spTgt>
                                        </p:tgtEl>
                                      </p:cBhvr>
                                      <p:to x="100000" y="100000"/>
                                    </p:animScale>
                                    <p:animScale>
                                      <p:cBhvr>
                                        <p:cTn id="31" dur="26">
                                          <p:stCondLst>
                                            <p:cond delay="1312"/>
                                          </p:stCondLst>
                                        </p:cTn>
                                        <p:tgtEl>
                                          <p:spTgt spid="34819">
                                            <p:txEl>
                                              <p:pRg st="1" end="1"/>
                                            </p:txEl>
                                          </p:spTgt>
                                        </p:tgtEl>
                                      </p:cBhvr>
                                      <p:to x="100000" y="80000"/>
                                    </p:animScale>
                                    <p:animScale>
                                      <p:cBhvr>
                                        <p:cTn id="32" dur="166" decel="50000">
                                          <p:stCondLst>
                                            <p:cond delay="1338"/>
                                          </p:stCondLst>
                                        </p:cTn>
                                        <p:tgtEl>
                                          <p:spTgt spid="34819">
                                            <p:txEl>
                                              <p:pRg st="1" end="1"/>
                                            </p:txEl>
                                          </p:spTgt>
                                        </p:tgtEl>
                                      </p:cBhvr>
                                      <p:to x="100000" y="100000"/>
                                    </p:animScale>
                                    <p:animScale>
                                      <p:cBhvr>
                                        <p:cTn id="33" dur="26">
                                          <p:stCondLst>
                                            <p:cond delay="1642"/>
                                          </p:stCondLst>
                                        </p:cTn>
                                        <p:tgtEl>
                                          <p:spTgt spid="34819">
                                            <p:txEl>
                                              <p:pRg st="1" end="1"/>
                                            </p:txEl>
                                          </p:spTgt>
                                        </p:tgtEl>
                                      </p:cBhvr>
                                      <p:to x="100000" y="90000"/>
                                    </p:animScale>
                                    <p:animScale>
                                      <p:cBhvr>
                                        <p:cTn id="34" dur="166" decel="50000">
                                          <p:stCondLst>
                                            <p:cond delay="1668"/>
                                          </p:stCondLst>
                                        </p:cTn>
                                        <p:tgtEl>
                                          <p:spTgt spid="34819">
                                            <p:txEl>
                                              <p:pRg st="1" end="1"/>
                                            </p:txEl>
                                          </p:spTgt>
                                        </p:tgtEl>
                                      </p:cBhvr>
                                      <p:to x="100000" y="100000"/>
                                    </p:animScale>
                                    <p:animScale>
                                      <p:cBhvr>
                                        <p:cTn id="35" dur="26">
                                          <p:stCondLst>
                                            <p:cond delay="1808"/>
                                          </p:stCondLst>
                                        </p:cTn>
                                        <p:tgtEl>
                                          <p:spTgt spid="34819">
                                            <p:txEl>
                                              <p:pRg st="1" end="1"/>
                                            </p:txEl>
                                          </p:spTgt>
                                        </p:tgtEl>
                                      </p:cBhvr>
                                      <p:to x="100000" y="95000"/>
                                    </p:animScale>
                                    <p:animScale>
                                      <p:cBhvr>
                                        <p:cTn id="36" dur="166" decel="50000">
                                          <p:stCondLst>
                                            <p:cond delay="1834"/>
                                          </p:stCondLst>
                                        </p:cTn>
                                        <p:tgtEl>
                                          <p:spTgt spid="34819">
                                            <p:txEl>
                                              <p:pRg st="1" end="1"/>
                                            </p:txEl>
                                          </p:spTgt>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34819">
                                            <p:txEl>
                                              <p:pRg st="2" end="2"/>
                                            </p:txEl>
                                          </p:spTgt>
                                        </p:tgtEl>
                                        <p:attrNameLst>
                                          <p:attrName>style.visibility</p:attrName>
                                        </p:attrNameLst>
                                      </p:cBhvr>
                                      <p:to>
                                        <p:strVal val="visible"/>
                                      </p:to>
                                    </p:set>
                                    <p:animEffect transition="in" filter="wipe(down)">
                                      <p:cBhvr>
                                        <p:cTn id="39" dur="580">
                                          <p:stCondLst>
                                            <p:cond delay="0"/>
                                          </p:stCondLst>
                                        </p:cTn>
                                        <p:tgtEl>
                                          <p:spTgt spid="34819">
                                            <p:txEl>
                                              <p:pRg st="2" end="2"/>
                                            </p:txEl>
                                          </p:spTgt>
                                        </p:tgtEl>
                                      </p:cBhvr>
                                    </p:animEffect>
                                    <p:anim calcmode="lin" valueType="num">
                                      <p:cBhvr>
                                        <p:cTn id="40" dur="1822" tmFilter="0,0; 0.14,0.36; 0.43,0.73; 0.71,0.91; 1.0,1.0">
                                          <p:stCondLst>
                                            <p:cond delay="0"/>
                                          </p:stCondLst>
                                        </p:cTn>
                                        <p:tgtEl>
                                          <p:spTgt spid="34819">
                                            <p:txEl>
                                              <p:pRg st="2" end="2"/>
                                            </p:txEl>
                                          </p:spTgt>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34819">
                                            <p:txEl>
                                              <p:pRg st="2" end="2"/>
                                            </p:txEl>
                                          </p:spTgt>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34819">
                                            <p:txEl>
                                              <p:pRg st="2" end="2"/>
                                            </p:txEl>
                                          </p:spTgt>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34819">
                                            <p:txEl>
                                              <p:pRg st="2" end="2"/>
                                            </p:txEl>
                                          </p:spTgt>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34819">
                                            <p:txEl>
                                              <p:pRg st="2" end="2"/>
                                            </p:txEl>
                                          </p:spTgt>
                                        </p:tgtEl>
                                        <p:attrNameLst>
                                          <p:attrName>ppt_y</p:attrName>
                                        </p:attrNameLst>
                                      </p:cBhvr>
                                      <p:tavLst>
                                        <p:tav tm="0" fmla="#ppt_y-sin(pi*$)/81">
                                          <p:val>
                                            <p:fltVal val="0"/>
                                          </p:val>
                                        </p:tav>
                                        <p:tav tm="100000">
                                          <p:val>
                                            <p:fltVal val="1"/>
                                          </p:val>
                                        </p:tav>
                                      </p:tavLst>
                                    </p:anim>
                                    <p:animScale>
                                      <p:cBhvr>
                                        <p:cTn id="45" dur="26">
                                          <p:stCondLst>
                                            <p:cond delay="650"/>
                                          </p:stCondLst>
                                        </p:cTn>
                                        <p:tgtEl>
                                          <p:spTgt spid="34819">
                                            <p:txEl>
                                              <p:pRg st="2" end="2"/>
                                            </p:txEl>
                                          </p:spTgt>
                                        </p:tgtEl>
                                      </p:cBhvr>
                                      <p:to x="100000" y="60000"/>
                                    </p:animScale>
                                    <p:animScale>
                                      <p:cBhvr>
                                        <p:cTn id="46" dur="166" decel="50000">
                                          <p:stCondLst>
                                            <p:cond delay="676"/>
                                          </p:stCondLst>
                                        </p:cTn>
                                        <p:tgtEl>
                                          <p:spTgt spid="34819">
                                            <p:txEl>
                                              <p:pRg st="2" end="2"/>
                                            </p:txEl>
                                          </p:spTgt>
                                        </p:tgtEl>
                                      </p:cBhvr>
                                      <p:to x="100000" y="100000"/>
                                    </p:animScale>
                                    <p:animScale>
                                      <p:cBhvr>
                                        <p:cTn id="47" dur="26">
                                          <p:stCondLst>
                                            <p:cond delay="1312"/>
                                          </p:stCondLst>
                                        </p:cTn>
                                        <p:tgtEl>
                                          <p:spTgt spid="34819">
                                            <p:txEl>
                                              <p:pRg st="2" end="2"/>
                                            </p:txEl>
                                          </p:spTgt>
                                        </p:tgtEl>
                                      </p:cBhvr>
                                      <p:to x="100000" y="80000"/>
                                    </p:animScale>
                                    <p:animScale>
                                      <p:cBhvr>
                                        <p:cTn id="48" dur="166" decel="50000">
                                          <p:stCondLst>
                                            <p:cond delay="1338"/>
                                          </p:stCondLst>
                                        </p:cTn>
                                        <p:tgtEl>
                                          <p:spTgt spid="34819">
                                            <p:txEl>
                                              <p:pRg st="2" end="2"/>
                                            </p:txEl>
                                          </p:spTgt>
                                        </p:tgtEl>
                                      </p:cBhvr>
                                      <p:to x="100000" y="100000"/>
                                    </p:animScale>
                                    <p:animScale>
                                      <p:cBhvr>
                                        <p:cTn id="49" dur="26">
                                          <p:stCondLst>
                                            <p:cond delay="1642"/>
                                          </p:stCondLst>
                                        </p:cTn>
                                        <p:tgtEl>
                                          <p:spTgt spid="34819">
                                            <p:txEl>
                                              <p:pRg st="2" end="2"/>
                                            </p:txEl>
                                          </p:spTgt>
                                        </p:tgtEl>
                                      </p:cBhvr>
                                      <p:to x="100000" y="90000"/>
                                    </p:animScale>
                                    <p:animScale>
                                      <p:cBhvr>
                                        <p:cTn id="50" dur="166" decel="50000">
                                          <p:stCondLst>
                                            <p:cond delay="1668"/>
                                          </p:stCondLst>
                                        </p:cTn>
                                        <p:tgtEl>
                                          <p:spTgt spid="34819">
                                            <p:txEl>
                                              <p:pRg st="2" end="2"/>
                                            </p:txEl>
                                          </p:spTgt>
                                        </p:tgtEl>
                                      </p:cBhvr>
                                      <p:to x="100000" y="100000"/>
                                    </p:animScale>
                                    <p:animScale>
                                      <p:cBhvr>
                                        <p:cTn id="51" dur="26">
                                          <p:stCondLst>
                                            <p:cond delay="1808"/>
                                          </p:stCondLst>
                                        </p:cTn>
                                        <p:tgtEl>
                                          <p:spTgt spid="34819">
                                            <p:txEl>
                                              <p:pRg st="2" end="2"/>
                                            </p:txEl>
                                          </p:spTgt>
                                        </p:tgtEl>
                                      </p:cBhvr>
                                      <p:to x="100000" y="95000"/>
                                    </p:animScale>
                                    <p:animScale>
                                      <p:cBhvr>
                                        <p:cTn id="52" dur="166" decel="50000">
                                          <p:stCondLst>
                                            <p:cond delay="1834"/>
                                          </p:stCondLst>
                                        </p:cTn>
                                        <p:tgtEl>
                                          <p:spTgt spid="34819">
                                            <p:txEl>
                                              <p:pRg st="2" end="2"/>
                                            </p:txEl>
                                          </p:spTgt>
                                        </p:tgtEl>
                                      </p:cBhvr>
                                      <p:to x="100000" y="100000"/>
                                    </p:animScale>
                                  </p:childTnLst>
                                </p:cTn>
                              </p:par>
                            </p:childTnLst>
                          </p:cTn>
                        </p:par>
                      </p:childTnLst>
                    </p:cTn>
                  </p:par>
                  <p:par>
                    <p:cTn id="53" fill="hold">
                      <p:stCondLst>
                        <p:cond delay="indefinite"/>
                      </p:stCondLst>
                      <p:childTnLst>
                        <p:par>
                          <p:cTn id="54" fill="hold">
                            <p:stCondLst>
                              <p:cond delay="0"/>
                            </p:stCondLst>
                            <p:childTnLst>
                              <p:par>
                                <p:cTn id="55" presetID="26" presetClass="entr" presetSubtype="0" fill="hold" grpId="0" nodeType="clickEffect">
                                  <p:stCondLst>
                                    <p:cond delay="0"/>
                                  </p:stCondLst>
                                  <p:childTnLst>
                                    <p:set>
                                      <p:cBhvr>
                                        <p:cTn id="56" dur="1" fill="hold">
                                          <p:stCondLst>
                                            <p:cond delay="0"/>
                                          </p:stCondLst>
                                        </p:cTn>
                                        <p:tgtEl>
                                          <p:spTgt spid="34819">
                                            <p:txEl>
                                              <p:pRg st="5" end="5"/>
                                            </p:txEl>
                                          </p:spTgt>
                                        </p:tgtEl>
                                        <p:attrNameLst>
                                          <p:attrName>style.visibility</p:attrName>
                                        </p:attrNameLst>
                                      </p:cBhvr>
                                      <p:to>
                                        <p:strVal val="visible"/>
                                      </p:to>
                                    </p:set>
                                    <p:animEffect transition="in" filter="wipe(down)">
                                      <p:cBhvr>
                                        <p:cTn id="57" dur="580">
                                          <p:stCondLst>
                                            <p:cond delay="0"/>
                                          </p:stCondLst>
                                        </p:cTn>
                                        <p:tgtEl>
                                          <p:spTgt spid="34819">
                                            <p:txEl>
                                              <p:pRg st="5" end="5"/>
                                            </p:txEl>
                                          </p:spTgt>
                                        </p:tgtEl>
                                      </p:cBhvr>
                                    </p:animEffect>
                                    <p:anim calcmode="lin" valueType="num">
                                      <p:cBhvr>
                                        <p:cTn id="58" dur="1822" tmFilter="0,0; 0.14,0.36; 0.43,0.73; 0.71,0.91; 1.0,1.0">
                                          <p:stCondLst>
                                            <p:cond delay="0"/>
                                          </p:stCondLst>
                                        </p:cTn>
                                        <p:tgtEl>
                                          <p:spTgt spid="34819">
                                            <p:txEl>
                                              <p:pRg st="5" end="5"/>
                                            </p:txEl>
                                          </p:spTgt>
                                        </p:tgtEl>
                                        <p:attrNameLst>
                                          <p:attrName>ppt_x</p:attrName>
                                        </p:attrNameLst>
                                      </p:cBhvr>
                                      <p:tavLst>
                                        <p:tav tm="0">
                                          <p:val>
                                            <p:strVal val="#ppt_x-0.25"/>
                                          </p:val>
                                        </p:tav>
                                        <p:tav tm="100000">
                                          <p:val>
                                            <p:strVal val="#ppt_x"/>
                                          </p:val>
                                        </p:tav>
                                      </p:tavLst>
                                    </p:anim>
                                    <p:anim calcmode="lin" valueType="num">
                                      <p:cBhvr>
                                        <p:cTn id="59" dur="664" tmFilter="0.0,0.0; 0.25,0.07; 0.50,0.2; 0.75,0.467; 1.0,1.0">
                                          <p:stCondLst>
                                            <p:cond delay="0"/>
                                          </p:stCondLst>
                                        </p:cTn>
                                        <p:tgtEl>
                                          <p:spTgt spid="34819">
                                            <p:txEl>
                                              <p:pRg st="5" end="5"/>
                                            </p:txEl>
                                          </p:spTgt>
                                        </p:tgtEl>
                                        <p:attrNameLst>
                                          <p:attrName>ppt_y</p:attrName>
                                        </p:attrNameLst>
                                      </p:cBhvr>
                                      <p:tavLst>
                                        <p:tav tm="0" fmla="#ppt_y-sin(pi*$)/3">
                                          <p:val>
                                            <p:fltVal val="0.5"/>
                                          </p:val>
                                        </p:tav>
                                        <p:tav tm="100000">
                                          <p:val>
                                            <p:fltVal val="1"/>
                                          </p:val>
                                        </p:tav>
                                      </p:tavLst>
                                    </p:anim>
                                    <p:anim calcmode="lin" valueType="num">
                                      <p:cBhvr>
                                        <p:cTn id="60" dur="664" tmFilter="0, 0; 0.125,0.2665; 0.25,0.4; 0.375,0.465; 0.5,0.5;  0.625,0.535; 0.75,0.6; 0.875,0.7335; 1,1">
                                          <p:stCondLst>
                                            <p:cond delay="664"/>
                                          </p:stCondLst>
                                        </p:cTn>
                                        <p:tgtEl>
                                          <p:spTgt spid="34819">
                                            <p:txEl>
                                              <p:pRg st="5" end="5"/>
                                            </p:txEl>
                                          </p:spTgt>
                                        </p:tgtEl>
                                        <p:attrNameLst>
                                          <p:attrName>ppt_y</p:attrName>
                                        </p:attrNameLst>
                                      </p:cBhvr>
                                      <p:tavLst>
                                        <p:tav tm="0" fmla="#ppt_y-sin(pi*$)/9">
                                          <p:val>
                                            <p:fltVal val="0"/>
                                          </p:val>
                                        </p:tav>
                                        <p:tav tm="100000">
                                          <p:val>
                                            <p:fltVal val="1"/>
                                          </p:val>
                                        </p:tav>
                                      </p:tavLst>
                                    </p:anim>
                                    <p:anim calcmode="lin" valueType="num">
                                      <p:cBhvr>
                                        <p:cTn id="61" dur="332" tmFilter="0, 0; 0.125,0.2665; 0.25,0.4; 0.375,0.465; 0.5,0.5;  0.625,0.535; 0.75,0.6; 0.875,0.7335; 1,1">
                                          <p:stCondLst>
                                            <p:cond delay="1324"/>
                                          </p:stCondLst>
                                        </p:cTn>
                                        <p:tgtEl>
                                          <p:spTgt spid="34819">
                                            <p:txEl>
                                              <p:pRg st="5" end="5"/>
                                            </p:txEl>
                                          </p:spTgt>
                                        </p:tgtEl>
                                        <p:attrNameLst>
                                          <p:attrName>ppt_y</p:attrName>
                                        </p:attrNameLst>
                                      </p:cBhvr>
                                      <p:tavLst>
                                        <p:tav tm="0" fmla="#ppt_y-sin(pi*$)/27">
                                          <p:val>
                                            <p:fltVal val="0"/>
                                          </p:val>
                                        </p:tav>
                                        <p:tav tm="100000">
                                          <p:val>
                                            <p:fltVal val="1"/>
                                          </p:val>
                                        </p:tav>
                                      </p:tavLst>
                                    </p:anim>
                                    <p:anim calcmode="lin" valueType="num">
                                      <p:cBhvr>
                                        <p:cTn id="62" dur="164" tmFilter="0, 0; 0.125,0.2665; 0.25,0.4; 0.375,0.465; 0.5,0.5;  0.625,0.535; 0.75,0.6; 0.875,0.7335; 1,1">
                                          <p:stCondLst>
                                            <p:cond delay="1656"/>
                                          </p:stCondLst>
                                        </p:cTn>
                                        <p:tgtEl>
                                          <p:spTgt spid="34819">
                                            <p:txEl>
                                              <p:pRg st="5" end="5"/>
                                            </p:txEl>
                                          </p:spTgt>
                                        </p:tgtEl>
                                        <p:attrNameLst>
                                          <p:attrName>ppt_y</p:attrName>
                                        </p:attrNameLst>
                                      </p:cBhvr>
                                      <p:tavLst>
                                        <p:tav tm="0" fmla="#ppt_y-sin(pi*$)/81">
                                          <p:val>
                                            <p:fltVal val="0"/>
                                          </p:val>
                                        </p:tav>
                                        <p:tav tm="100000">
                                          <p:val>
                                            <p:fltVal val="1"/>
                                          </p:val>
                                        </p:tav>
                                      </p:tavLst>
                                    </p:anim>
                                    <p:animScale>
                                      <p:cBhvr>
                                        <p:cTn id="63" dur="26">
                                          <p:stCondLst>
                                            <p:cond delay="650"/>
                                          </p:stCondLst>
                                        </p:cTn>
                                        <p:tgtEl>
                                          <p:spTgt spid="34819">
                                            <p:txEl>
                                              <p:pRg st="5" end="5"/>
                                            </p:txEl>
                                          </p:spTgt>
                                        </p:tgtEl>
                                      </p:cBhvr>
                                      <p:to x="100000" y="60000"/>
                                    </p:animScale>
                                    <p:animScale>
                                      <p:cBhvr>
                                        <p:cTn id="64" dur="166" decel="50000">
                                          <p:stCondLst>
                                            <p:cond delay="676"/>
                                          </p:stCondLst>
                                        </p:cTn>
                                        <p:tgtEl>
                                          <p:spTgt spid="34819">
                                            <p:txEl>
                                              <p:pRg st="5" end="5"/>
                                            </p:txEl>
                                          </p:spTgt>
                                        </p:tgtEl>
                                      </p:cBhvr>
                                      <p:to x="100000" y="100000"/>
                                    </p:animScale>
                                    <p:animScale>
                                      <p:cBhvr>
                                        <p:cTn id="65" dur="26">
                                          <p:stCondLst>
                                            <p:cond delay="1312"/>
                                          </p:stCondLst>
                                        </p:cTn>
                                        <p:tgtEl>
                                          <p:spTgt spid="34819">
                                            <p:txEl>
                                              <p:pRg st="5" end="5"/>
                                            </p:txEl>
                                          </p:spTgt>
                                        </p:tgtEl>
                                      </p:cBhvr>
                                      <p:to x="100000" y="80000"/>
                                    </p:animScale>
                                    <p:animScale>
                                      <p:cBhvr>
                                        <p:cTn id="66" dur="166" decel="50000">
                                          <p:stCondLst>
                                            <p:cond delay="1338"/>
                                          </p:stCondLst>
                                        </p:cTn>
                                        <p:tgtEl>
                                          <p:spTgt spid="34819">
                                            <p:txEl>
                                              <p:pRg st="5" end="5"/>
                                            </p:txEl>
                                          </p:spTgt>
                                        </p:tgtEl>
                                      </p:cBhvr>
                                      <p:to x="100000" y="100000"/>
                                    </p:animScale>
                                    <p:animScale>
                                      <p:cBhvr>
                                        <p:cTn id="67" dur="26">
                                          <p:stCondLst>
                                            <p:cond delay="1642"/>
                                          </p:stCondLst>
                                        </p:cTn>
                                        <p:tgtEl>
                                          <p:spTgt spid="34819">
                                            <p:txEl>
                                              <p:pRg st="5" end="5"/>
                                            </p:txEl>
                                          </p:spTgt>
                                        </p:tgtEl>
                                      </p:cBhvr>
                                      <p:to x="100000" y="90000"/>
                                    </p:animScale>
                                    <p:animScale>
                                      <p:cBhvr>
                                        <p:cTn id="68" dur="166" decel="50000">
                                          <p:stCondLst>
                                            <p:cond delay="1668"/>
                                          </p:stCondLst>
                                        </p:cTn>
                                        <p:tgtEl>
                                          <p:spTgt spid="34819">
                                            <p:txEl>
                                              <p:pRg st="5" end="5"/>
                                            </p:txEl>
                                          </p:spTgt>
                                        </p:tgtEl>
                                      </p:cBhvr>
                                      <p:to x="100000" y="100000"/>
                                    </p:animScale>
                                    <p:animScale>
                                      <p:cBhvr>
                                        <p:cTn id="69" dur="26">
                                          <p:stCondLst>
                                            <p:cond delay="1808"/>
                                          </p:stCondLst>
                                        </p:cTn>
                                        <p:tgtEl>
                                          <p:spTgt spid="34819">
                                            <p:txEl>
                                              <p:pRg st="5" end="5"/>
                                            </p:txEl>
                                          </p:spTgt>
                                        </p:tgtEl>
                                      </p:cBhvr>
                                      <p:to x="100000" y="95000"/>
                                    </p:animScale>
                                    <p:animScale>
                                      <p:cBhvr>
                                        <p:cTn id="70" dur="166" decel="50000">
                                          <p:stCondLst>
                                            <p:cond delay="1834"/>
                                          </p:stCondLst>
                                        </p:cTn>
                                        <p:tgtEl>
                                          <p:spTgt spid="34819">
                                            <p:txEl>
                                              <p:pRg st="5" end="5"/>
                                            </p:txEl>
                                          </p:spTgt>
                                        </p:tgtEl>
                                      </p:cBhvr>
                                      <p:to x="100000" y="100000"/>
                                    </p:animScale>
                                  </p:childTnLst>
                                </p:cTn>
                              </p:par>
                              <p:par>
                                <p:cTn id="71" presetID="26" presetClass="entr" presetSubtype="0" fill="hold" grpId="0" nodeType="withEffect">
                                  <p:stCondLst>
                                    <p:cond delay="0"/>
                                  </p:stCondLst>
                                  <p:childTnLst>
                                    <p:set>
                                      <p:cBhvr>
                                        <p:cTn id="72" dur="1" fill="hold">
                                          <p:stCondLst>
                                            <p:cond delay="0"/>
                                          </p:stCondLst>
                                        </p:cTn>
                                        <p:tgtEl>
                                          <p:spTgt spid="34819">
                                            <p:txEl>
                                              <p:pRg st="6" end="6"/>
                                            </p:txEl>
                                          </p:spTgt>
                                        </p:tgtEl>
                                        <p:attrNameLst>
                                          <p:attrName>style.visibility</p:attrName>
                                        </p:attrNameLst>
                                      </p:cBhvr>
                                      <p:to>
                                        <p:strVal val="visible"/>
                                      </p:to>
                                    </p:set>
                                    <p:animEffect transition="in" filter="wipe(down)">
                                      <p:cBhvr>
                                        <p:cTn id="73" dur="580">
                                          <p:stCondLst>
                                            <p:cond delay="0"/>
                                          </p:stCondLst>
                                        </p:cTn>
                                        <p:tgtEl>
                                          <p:spTgt spid="34819">
                                            <p:txEl>
                                              <p:pRg st="6" end="6"/>
                                            </p:txEl>
                                          </p:spTgt>
                                        </p:tgtEl>
                                      </p:cBhvr>
                                    </p:animEffect>
                                    <p:anim calcmode="lin" valueType="num">
                                      <p:cBhvr>
                                        <p:cTn id="74" dur="1822" tmFilter="0,0; 0.14,0.36; 0.43,0.73; 0.71,0.91; 1.0,1.0">
                                          <p:stCondLst>
                                            <p:cond delay="0"/>
                                          </p:stCondLst>
                                        </p:cTn>
                                        <p:tgtEl>
                                          <p:spTgt spid="34819">
                                            <p:txEl>
                                              <p:pRg st="6" end="6"/>
                                            </p:txEl>
                                          </p:spTgt>
                                        </p:tgtEl>
                                        <p:attrNameLst>
                                          <p:attrName>ppt_x</p:attrName>
                                        </p:attrNameLst>
                                      </p:cBhvr>
                                      <p:tavLst>
                                        <p:tav tm="0">
                                          <p:val>
                                            <p:strVal val="#ppt_x-0.25"/>
                                          </p:val>
                                        </p:tav>
                                        <p:tav tm="100000">
                                          <p:val>
                                            <p:strVal val="#ppt_x"/>
                                          </p:val>
                                        </p:tav>
                                      </p:tavLst>
                                    </p:anim>
                                    <p:anim calcmode="lin" valueType="num">
                                      <p:cBhvr>
                                        <p:cTn id="75" dur="664" tmFilter="0.0,0.0; 0.25,0.07; 0.50,0.2; 0.75,0.467; 1.0,1.0">
                                          <p:stCondLst>
                                            <p:cond delay="0"/>
                                          </p:stCondLst>
                                        </p:cTn>
                                        <p:tgtEl>
                                          <p:spTgt spid="34819">
                                            <p:txEl>
                                              <p:pRg st="6" end="6"/>
                                            </p:txEl>
                                          </p:spTgt>
                                        </p:tgtEl>
                                        <p:attrNameLst>
                                          <p:attrName>ppt_y</p:attrName>
                                        </p:attrNameLst>
                                      </p:cBhvr>
                                      <p:tavLst>
                                        <p:tav tm="0" fmla="#ppt_y-sin(pi*$)/3">
                                          <p:val>
                                            <p:fltVal val="0.5"/>
                                          </p:val>
                                        </p:tav>
                                        <p:tav tm="100000">
                                          <p:val>
                                            <p:fltVal val="1"/>
                                          </p:val>
                                        </p:tav>
                                      </p:tavLst>
                                    </p:anim>
                                    <p:anim calcmode="lin" valueType="num">
                                      <p:cBhvr>
                                        <p:cTn id="76" dur="664" tmFilter="0, 0; 0.125,0.2665; 0.25,0.4; 0.375,0.465; 0.5,0.5;  0.625,0.535; 0.75,0.6; 0.875,0.7335; 1,1">
                                          <p:stCondLst>
                                            <p:cond delay="664"/>
                                          </p:stCondLst>
                                        </p:cTn>
                                        <p:tgtEl>
                                          <p:spTgt spid="34819">
                                            <p:txEl>
                                              <p:pRg st="6" end="6"/>
                                            </p:txEl>
                                          </p:spTgt>
                                        </p:tgtEl>
                                        <p:attrNameLst>
                                          <p:attrName>ppt_y</p:attrName>
                                        </p:attrNameLst>
                                      </p:cBhvr>
                                      <p:tavLst>
                                        <p:tav tm="0" fmla="#ppt_y-sin(pi*$)/9">
                                          <p:val>
                                            <p:fltVal val="0"/>
                                          </p:val>
                                        </p:tav>
                                        <p:tav tm="100000">
                                          <p:val>
                                            <p:fltVal val="1"/>
                                          </p:val>
                                        </p:tav>
                                      </p:tavLst>
                                    </p:anim>
                                    <p:anim calcmode="lin" valueType="num">
                                      <p:cBhvr>
                                        <p:cTn id="77" dur="332" tmFilter="0, 0; 0.125,0.2665; 0.25,0.4; 0.375,0.465; 0.5,0.5;  0.625,0.535; 0.75,0.6; 0.875,0.7335; 1,1">
                                          <p:stCondLst>
                                            <p:cond delay="1324"/>
                                          </p:stCondLst>
                                        </p:cTn>
                                        <p:tgtEl>
                                          <p:spTgt spid="34819">
                                            <p:txEl>
                                              <p:pRg st="6" end="6"/>
                                            </p:txEl>
                                          </p:spTgt>
                                        </p:tgtEl>
                                        <p:attrNameLst>
                                          <p:attrName>ppt_y</p:attrName>
                                        </p:attrNameLst>
                                      </p:cBhvr>
                                      <p:tavLst>
                                        <p:tav tm="0" fmla="#ppt_y-sin(pi*$)/27">
                                          <p:val>
                                            <p:fltVal val="0"/>
                                          </p:val>
                                        </p:tav>
                                        <p:tav tm="100000">
                                          <p:val>
                                            <p:fltVal val="1"/>
                                          </p:val>
                                        </p:tav>
                                      </p:tavLst>
                                    </p:anim>
                                    <p:anim calcmode="lin" valueType="num">
                                      <p:cBhvr>
                                        <p:cTn id="78" dur="164" tmFilter="0, 0; 0.125,0.2665; 0.25,0.4; 0.375,0.465; 0.5,0.5;  0.625,0.535; 0.75,0.6; 0.875,0.7335; 1,1">
                                          <p:stCondLst>
                                            <p:cond delay="1656"/>
                                          </p:stCondLst>
                                        </p:cTn>
                                        <p:tgtEl>
                                          <p:spTgt spid="34819">
                                            <p:txEl>
                                              <p:pRg st="6" end="6"/>
                                            </p:txEl>
                                          </p:spTgt>
                                        </p:tgtEl>
                                        <p:attrNameLst>
                                          <p:attrName>ppt_y</p:attrName>
                                        </p:attrNameLst>
                                      </p:cBhvr>
                                      <p:tavLst>
                                        <p:tav tm="0" fmla="#ppt_y-sin(pi*$)/81">
                                          <p:val>
                                            <p:fltVal val="0"/>
                                          </p:val>
                                        </p:tav>
                                        <p:tav tm="100000">
                                          <p:val>
                                            <p:fltVal val="1"/>
                                          </p:val>
                                        </p:tav>
                                      </p:tavLst>
                                    </p:anim>
                                    <p:animScale>
                                      <p:cBhvr>
                                        <p:cTn id="79" dur="26">
                                          <p:stCondLst>
                                            <p:cond delay="650"/>
                                          </p:stCondLst>
                                        </p:cTn>
                                        <p:tgtEl>
                                          <p:spTgt spid="34819">
                                            <p:txEl>
                                              <p:pRg st="6" end="6"/>
                                            </p:txEl>
                                          </p:spTgt>
                                        </p:tgtEl>
                                      </p:cBhvr>
                                      <p:to x="100000" y="60000"/>
                                    </p:animScale>
                                    <p:animScale>
                                      <p:cBhvr>
                                        <p:cTn id="80" dur="166" decel="50000">
                                          <p:stCondLst>
                                            <p:cond delay="676"/>
                                          </p:stCondLst>
                                        </p:cTn>
                                        <p:tgtEl>
                                          <p:spTgt spid="34819">
                                            <p:txEl>
                                              <p:pRg st="6" end="6"/>
                                            </p:txEl>
                                          </p:spTgt>
                                        </p:tgtEl>
                                      </p:cBhvr>
                                      <p:to x="100000" y="100000"/>
                                    </p:animScale>
                                    <p:animScale>
                                      <p:cBhvr>
                                        <p:cTn id="81" dur="26">
                                          <p:stCondLst>
                                            <p:cond delay="1312"/>
                                          </p:stCondLst>
                                        </p:cTn>
                                        <p:tgtEl>
                                          <p:spTgt spid="34819">
                                            <p:txEl>
                                              <p:pRg st="6" end="6"/>
                                            </p:txEl>
                                          </p:spTgt>
                                        </p:tgtEl>
                                      </p:cBhvr>
                                      <p:to x="100000" y="80000"/>
                                    </p:animScale>
                                    <p:animScale>
                                      <p:cBhvr>
                                        <p:cTn id="82" dur="166" decel="50000">
                                          <p:stCondLst>
                                            <p:cond delay="1338"/>
                                          </p:stCondLst>
                                        </p:cTn>
                                        <p:tgtEl>
                                          <p:spTgt spid="34819">
                                            <p:txEl>
                                              <p:pRg st="6" end="6"/>
                                            </p:txEl>
                                          </p:spTgt>
                                        </p:tgtEl>
                                      </p:cBhvr>
                                      <p:to x="100000" y="100000"/>
                                    </p:animScale>
                                    <p:animScale>
                                      <p:cBhvr>
                                        <p:cTn id="83" dur="26">
                                          <p:stCondLst>
                                            <p:cond delay="1642"/>
                                          </p:stCondLst>
                                        </p:cTn>
                                        <p:tgtEl>
                                          <p:spTgt spid="34819">
                                            <p:txEl>
                                              <p:pRg st="6" end="6"/>
                                            </p:txEl>
                                          </p:spTgt>
                                        </p:tgtEl>
                                      </p:cBhvr>
                                      <p:to x="100000" y="90000"/>
                                    </p:animScale>
                                    <p:animScale>
                                      <p:cBhvr>
                                        <p:cTn id="84" dur="166" decel="50000">
                                          <p:stCondLst>
                                            <p:cond delay="1668"/>
                                          </p:stCondLst>
                                        </p:cTn>
                                        <p:tgtEl>
                                          <p:spTgt spid="34819">
                                            <p:txEl>
                                              <p:pRg st="6" end="6"/>
                                            </p:txEl>
                                          </p:spTgt>
                                        </p:tgtEl>
                                      </p:cBhvr>
                                      <p:to x="100000" y="100000"/>
                                    </p:animScale>
                                    <p:animScale>
                                      <p:cBhvr>
                                        <p:cTn id="85" dur="26">
                                          <p:stCondLst>
                                            <p:cond delay="1808"/>
                                          </p:stCondLst>
                                        </p:cTn>
                                        <p:tgtEl>
                                          <p:spTgt spid="34819">
                                            <p:txEl>
                                              <p:pRg st="6" end="6"/>
                                            </p:txEl>
                                          </p:spTgt>
                                        </p:tgtEl>
                                      </p:cBhvr>
                                      <p:to x="100000" y="95000"/>
                                    </p:animScale>
                                    <p:animScale>
                                      <p:cBhvr>
                                        <p:cTn id="86" dur="166" decel="50000">
                                          <p:stCondLst>
                                            <p:cond delay="1834"/>
                                          </p:stCondLst>
                                        </p:cTn>
                                        <p:tgtEl>
                                          <p:spTgt spid="34819">
                                            <p:txEl>
                                              <p:pRg st="6" end="6"/>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19"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EA24D-9F48-4D40-85CC-3C14D1F3552C}"/>
              </a:ext>
            </a:extLst>
          </p:cNvPr>
          <p:cNvSpPr>
            <a:spLocks noGrp="1"/>
          </p:cNvSpPr>
          <p:nvPr>
            <p:ph type="title"/>
          </p:nvPr>
        </p:nvSpPr>
        <p:spPr>
          <a:xfrm>
            <a:off x="2063552" y="115888"/>
            <a:ext cx="9120915" cy="720824"/>
          </a:xfrm>
        </p:spPr>
        <p:txBody>
          <a:bodyPr/>
          <a:lstStyle/>
          <a:p>
            <a:pPr algn="ctr"/>
            <a:r>
              <a:rPr lang="en-US" sz="3600" b="1" dirty="0">
                <a:latin typeface="Algerian" panose="04020705040A02060702" pitchFamily="82" charset="0"/>
              </a:rPr>
              <a:t>EMPLOYERS MODULE</a:t>
            </a:r>
            <a:endParaRPr lang="en-IN" sz="3600" b="1" dirty="0">
              <a:latin typeface="Algerian" panose="04020705040A02060702" pitchFamily="82" charset="0"/>
            </a:endParaRPr>
          </a:p>
        </p:txBody>
      </p:sp>
      <p:sp>
        <p:nvSpPr>
          <p:cNvPr id="3" name="Content Placeholder 2">
            <a:extLst>
              <a:ext uri="{FF2B5EF4-FFF2-40B4-BE49-F238E27FC236}">
                <a16:creationId xmlns:a16="http://schemas.microsoft.com/office/drawing/2014/main" id="{C3B82E44-8D83-41DC-A31A-9DFEBAE91FFD}"/>
              </a:ext>
            </a:extLst>
          </p:cNvPr>
          <p:cNvSpPr>
            <a:spLocks noGrp="1"/>
          </p:cNvSpPr>
          <p:nvPr>
            <p:ph idx="1"/>
          </p:nvPr>
        </p:nvSpPr>
        <p:spPr>
          <a:xfrm>
            <a:off x="1343472" y="1124744"/>
            <a:ext cx="10609840" cy="5328592"/>
          </a:xfrm>
        </p:spPr>
        <p:txBody>
          <a:bodyPr/>
          <a:lstStyle/>
          <a:p>
            <a:pPr marL="0" indent="0">
              <a:lnSpc>
                <a:spcPct val="150000"/>
              </a:lnSpc>
              <a:spcAft>
                <a:spcPts val="1000"/>
              </a:spcAft>
              <a:buNone/>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	This Module provides functionalities related to employers.   Employers can post vacancy details and update the details as and when necessary.  Employers can search through applicant resumes based on different criteria.</a:t>
            </a:r>
            <a:endParaRPr lang="en-IN" sz="24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50000"/>
              </a:lnSpc>
              <a:spcAft>
                <a:spcPts val="1000"/>
              </a:spcAft>
              <a:buNone/>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Facilities provided to Employer: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Wingdings" panose="05000000000000000000" pitchFamily="2" charset="2"/>
              <a:buChar char=""/>
            </a:pPr>
            <a:r>
              <a:rPr lang="en-IN" dirty="0">
                <a:effectLst/>
                <a:latin typeface="Times New Roman" panose="02020603050405020304" pitchFamily="18" charset="0"/>
                <a:ea typeface="Calibri" panose="020F0502020204030204" pitchFamily="34" charset="0"/>
                <a:cs typeface="Times New Roman" panose="02020603050405020304" pitchFamily="18" charset="0"/>
              </a:rPr>
              <a:t>Employer can view Job seeker with particular skill set.</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spcAft>
                <a:spcPts val="1000"/>
              </a:spcAft>
              <a:buFont typeface="Wingdings" panose="05000000000000000000" pitchFamily="2" charset="2"/>
              <a:buChar char=""/>
            </a:pPr>
            <a:r>
              <a:rPr lang="en-IN" dirty="0">
                <a:effectLst/>
                <a:latin typeface="Times New Roman" panose="02020603050405020304" pitchFamily="18" charset="0"/>
                <a:ea typeface="Calibri" panose="020F0502020204030204" pitchFamily="34" charset="0"/>
                <a:cs typeface="Times New Roman" panose="02020603050405020304" pitchFamily="18" charset="0"/>
              </a:rPr>
              <a:t>Employer can upload Job posts and documents that Job seeker can view.</a:t>
            </a:r>
          </a:p>
          <a:p>
            <a:pPr marL="1143000" lvl="2" indent="-228600" algn="just">
              <a:lnSpc>
                <a:spcPct val="150000"/>
              </a:lnSpc>
              <a:spcAft>
                <a:spcPts val="1000"/>
              </a:spcAft>
              <a:buFont typeface="Wingdings" panose="05000000000000000000" pitchFamily="2" charset="2"/>
              <a:buChar char=""/>
            </a:pPr>
            <a:r>
              <a:rPr lang="en-US" dirty="0">
                <a:effectLst/>
                <a:latin typeface="Times New Roman" panose="02020603050405020304" pitchFamily="18" charset="0"/>
                <a:ea typeface="Calibri" panose="020F0502020204030204" pitchFamily="34" charset="0"/>
              </a:rPr>
              <a:t>Employer can answer all the queries of the Job Seeker regarding the job listed</a:t>
            </a:r>
            <a:endParaRPr lang="en-IN"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26361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80">
                                          <p:stCondLst>
                                            <p:cond delay="0"/>
                                          </p:stCondLst>
                                        </p:cTn>
                                        <p:tgtEl>
                                          <p:spTgt spid="3">
                                            <p:txEl>
                                              <p:pRg st="0" end="0"/>
                                            </p:txEl>
                                          </p:spTgt>
                                        </p:tgtEl>
                                      </p:cBhvr>
                                    </p:animEffect>
                                    <p:anim calcmode="lin" valueType="num">
                                      <p:cBhvr>
                                        <p:cTn id="14"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xEl>
                                              <p:pRg st="0" end="0"/>
                                            </p:txEl>
                                          </p:spTgt>
                                        </p:tgtEl>
                                      </p:cBhvr>
                                      <p:to x="100000" y="60000"/>
                                    </p:animScale>
                                    <p:animScale>
                                      <p:cBhvr>
                                        <p:cTn id="20" dur="166" decel="50000">
                                          <p:stCondLst>
                                            <p:cond delay="676"/>
                                          </p:stCondLst>
                                        </p:cTn>
                                        <p:tgtEl>
                                          <p:spTgt spid="3">
                                            <p:txEl>
                                              <p:pRg st="0" end="0"/>
                                            </p:txEl>
                                          </p:spTgt>
                                        </p:tgtEl>
                                      </p:cBhvr>
                                      <p:to x="100000" y="100000"/>
                                    </p:animScale>
                                    <p:animScale>
                                      <p:cBhvr>
                                        <p:cTn id="21" dur="26">
                                          <p:stCondLst>
                                            <p:cond delay="1312"/>
                                          </p:stCondLst>
                                        </p:cTn>
                                        <p:tgtEl>
                                          <p:spTgt spid="3">
                                            <p:txEl>
                                              <p:pRg st="0" end="0"/>
                                            </p:txEl>
                                          </p:spTgt>
                                        </p:tgtEl>
                                      </p:cBhvr>
                                      <p:to x="100000" y="80000"/>
                                    </p:animScale>
                                    <p:animScale>
                                      <p:cBhvr>
                                        <p:cTn id="22" dur="166" decel="50000">
                                          <p:stCondLst>
                                            <p:cond delay="1338"/>
                                          </p:stCondLst>
                                        </p:cTn>
                                        <p:tgtEl>
                                          <p:spTgt spid="3">
                                            <p:txEl>
                                              <p:pRg st="0" end="0"/>
                                            </p:txEl>
                                          </p:spTgt>
                                        </p:tgtEl>
                                      </p:cBhvr>
                                      <p:to x="100000" y="100000"/>
                                    </p:animScale>
                                    <p:animScale>
                                      <p:cBhvr>
                                        <p:cTn id="23" dur="26">
                                          <p:stCondLst>
                                            <p:cond delay="1642"/>
                                          </p:stCondLst>
                                        </p:cTn>
                                        <p:tgtEl>
                                          <p:spTgt spid="3">
                                            <p:txEl>
                                              <p:pRg st="0" end="0"/>
                                            </p:txEl>
                                          </p:spTgt>
                                        </p:tgtEl>
                                      </p:cBhvr>
                                      <p:to x="100000" y="90000"/>
                                    </p:animScale>
                                    <p:animScale>
                                      <p:cBhvr>
                                        <p:cTn id="24" dur="166" decel="50000">
                                          <p:stCondLst>
                                            <p:cond delay="1668"/>
                                          </p:stCondLst>
                                        </p:cTn>
                                        <p:tgtEl>
                                          <p:spTgt spid="3">
                                            <p:txEl>
                                              <p:pRg st="0" end="0"/>
                                            </p:txEl>
                                          </p:spTgt>
                                        </p:tgtEl>
                                      </p:cBhvr>
                                      <p:to x="100000" y="100000"/>
                                    </p:animScale>
                                    <p:animScale>
                                      <p:cBhvr>
                                        <p:cTn id="25" dur="26">
                                          <p:stCondLst>
                                            <p:cond delay="1808"/>
                                          </p:stCondLst>
                                        </p:cTn>
                                        <p:tgtEl>
                                          <p:spTgt spid="3">
                                            <p:txEl>
                                              <p:pRg st="0" end="0"/>
                                            </p:txEl>
                                          </p:spTgt>
                                        </p:tgtEl>
                                      </p:cBhvr>
                                      <p:to x="100000" y="95000"/>
                                    </p:animScale>
                                    <p:animScale>
                                      <p:cBhvr>
                                        <p:cTn id="26" dur="166" decel="50000">
                                          <p:stCondLst>
                                            <p:cond delay="1834"/>
                                          </p:stCondLst>
                                        </p:cTn>
                                        <p:tgtEl>
                                          <p:spTgt spid="3">
                                            <p:txEl>
                                              <p:pRg st="0" end="0"/>
                                            </p:txEl>
                                          </p:spTgt>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grpId="0"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Effect transition="in" filter="wipe(down)">
                                      <p:cBhvr>
                                        <p:cTn id="31" dur="580">
                                          <p:stCondLst>
                                            <p:cond delay="0"/>
                                          </p:stCondLst>
                                        </p:cTn>
                                        <p:tgtEl>
                                          <p:spTgt spid="3">
                                            <p:txEl>
                                              <p:pRg st="1" end="1"/>
                                            </p:txEl>
                                          </p:spTgt>
                                        </p:tgtEl>
                                      </p:cBhvr>
                                    </p:animEffect>
                                    <p:anim calcmode="lin" valueType="num">
                                      <p:cBhvr>
                                        <p:cTn id="32"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37" dur="26">
                                          <p:stCondLst>
                                            <p:cond delay="650"/>
                                          </p:stCondLst>
                                        </p:cTn>
                                        <p:tgtEl>
                                          <p:spTgt spid="3">
                                            <p:txEl>
                                              <p:pRg st="1" end="1"/>
                                            </p:txEl>
                                          </p:spTgt>
                                        </p:tgtEl>
                                      </p:cBhvr>
                                      <p:to x="100000" y="60000"/>
                                    </p:animScale>
                                    <p:animScale>
                                      <p:cBhvr>
                                        <p:cTn id="38" dur="166" decel="50000">
                                          <p:stCondLst>
                                            <p:cond delay="676"/>
                                          </p:stCondLst>
                                        </p:cTn>
                                        <p:tgtEl>
                                          <p:spTgt spid="3">
                                            <p:txEl>
                                              <p:pRg st="1" end="1"/>
                                            </p:txEl>
                                          </p:spTgt>
                                        </p:tgtEl>
                                      </p:cBhvr>
                                      <p:to x="100000" y="100000"/>
                                    </p:animScale>
                                    <p:animScale>
                                      <p:cBhvr>
                                        <p:cTn id="39" dur="26">
                                          <p:stCondLst>
                                            <p:cond delay="1312"/>
                                          </p:stCondLst>
                                        </p:cTn>
                                        <p:tgtEl>
                                          <p:spTgt spid="3">
                                            <p:txEl>
                                              <p:pRg st="1" end="1"/>
                                            </p:txEl>
                                          </p:spTgt>
                                        </p:tgtEl>
                                      </p:cBhvr>
                                      <p:to x="100000" y="80000"/>
                                    </p:animScale>
                                    <p:animScale>
                                      <p:cBhvr>
                                        <p:cTn id="40" dur="166" decel="50000">
                                          <p:stCondLst>
                                            <p:cond delay="1338"/>
                                          </p:stCondLst>
                                        </p:cTn>
                                        <p:tgtEl>
                                          <p:spTgt spid="3">
                                            <p:txEl>
                                              <p:pRg st="1" end="1"/>
                                            </p:txEl>
                                          </p:spTgt>
                                        </p:tgtEl>
                                      </p:cBhvr>
                                      <p:to x="100000" y="100000"/>
                                    </p:animScale>
                                    <p:animScale>
                                      <p:cBhvr>
                                        <p:cTn id="41" dur="26">
                                          <p:stCondLst>
                                            <p:cond delay="1642"/>
                                          </p:stCondLst>
                                        </p:cTn>
                                        <p:tgtEl>
                                          <p:spTgt spid="3">
                                            <p:txEl>
                                              <p:pRg st="1" end="1"/>
                                            </p:txEl>
                                          </p:spTgt>
                                        </p:tgtEl>
                                      </p:cBhvr>
                                      <p:to x="100000" y="90000"/>
                                    </p:animScale>
                                    <p:animScale>
                                      <p:cBhvr>
                                        <p:cTn id="42" dur="166" decel="50000">
                                          <p:stCondLst>
                                            <p:cond delay="1668"/>
                                          </p:stCondLst>
                                        </p:cTn>
                                        <p:tgtEl>
                                          <p:spTgt spid="3">
                                            <p:txEl>
                                              <p:pRg st="1" end="1"/>
                                            </p:txEl>
                                          </p:spTgt>
                                        </p:tgtEl>
                                      </p:cBhvr>
                                      <p:to x="100000" y="100000"/>
                                    </p:animScale>
                                    <p:animScale>
                                      <p:cBhvr>
                                        <p:cTn id="43" dur="26">
                                          <p:stCondLst>
                                            <p:cond delay="1808"/>
                                          </p:stCondLst>
                                        </p:cTn>
                                        <p:tgtEl>
                                          <p:spTgt spid="3">
                                            <p:txEl>
                                              <p:pRg st="1" end="1"/>
                                            </p:txEl>
                                          </p:spTgt>
                                        </p:tgtEl>
                                      </p:cBhvr>
                                      <p:to x="100000" y="95000"/>
                                    </p:animScale>
                                    <p:animScale>
                                      <p:cBhvr>
                                        <p:cTn id="44" dur="166" decel="50000">
                                          <p:stCondLst>
                                            <p:cond delay="1834"/>
                                          </p:stCondLst>
                                        </p:cTn>
                                        <p:tgtEl>
                                          <p:spTgt spid="3">
                                            <p:txEl>
                                              <p:pRg st="1" end="1"/>
                                            </p:txEl>
                                          </p:spTgt>
                                        </p:tgtEl>
                                      </p:cBhvr>
                                      <p:to x="100000" y="100000"/>
                                    </p:animScale>
                                  </p:childTnLst>
                                </p:cTn>
                              </p:par>
                              <p:par>
                                <p:cTn id="45" presetID="26" presetClass="entr" presetSubtype="0" fill="hold" grpId="0" nodeType="withEffect">
                                  <p:stCondLst>
                                    <p:cond delay="0"/>
                                  </p:stCondLst>
                                  <p:childTnLst>
                                    <p:set>
                                      <p:cBhvr>
                                        <p:cTn id="46" dur="1" fill="hold">
                                          <p:stCondLst>
                                            <p:cond delay="0"/>
                                          </p:stCondLst>
                                        </p:cTn>
                                        <p:tgtEl>
                                          <p:spTgt spid="3">
                                            <p:txEl>
                                              <p:pRg st="2" end="2"/>
                                            </p:txEl>
                                          </p:spTgt>
                                        </p:tgtEl>
                                        <p:attrNameLst>
                                          <p:attrName>style.visibility</p:attrName>
                                        </p:attrNameLst>
                                      </p:cBhvr>
                                      <p:to>
                                        <p:strVal val="visible"/>
                                      </p:to>
                                    </p:set>
                                    <p:animEffect transition="in" filter="wipe(down)">
                                      <p:cBhvr>
                                        <p:cTn id="47" dur="580">
                                          <p:stCondLst>
                                            <p:cond delay="0"/>
                                          </p:stCondLst>
                                        </p:cTn>
                                        <p:tgtEl>
                                          <p:spTgt spid="3">
                                            <p:txEl>
                                              <p:pRg st="2" end="2"/>
                                            </p:txEl>
                                          </p:spTgt>
                                        </p:tgtEl>
                                      </p:cBhvr>
                                    </p:animEffect>
                                    <p:anim calcmode="lin" valueType="num">
                                      <p:cBhvr>
                                        <p:cTn id="48"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49"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50"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51"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52"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53" dur="26">
                                          <p:stCondLst>
                                            <p:cond delay="650"/>
                                          </p:stCondLst>
                                        </p:cTn>
                                        <p:tgtEl>
                                          <p:spTgt spid="3">
                                            <p:txEl>
                                              <p:pRg st="2" end="2"/>
                                            </p:txEl>
                                          </p:spTgt>
                                        </p:tgtEl>
                                      </p:cBhvr>
                                      <p:to x="100000" y="60000"/>
                                    </p:animScale>
                                    <p:animScale>
                                      <p:cBhvr>
                                        <p:cTn id="54" dur="166" decel="50000">
                                          <p:stCondLst>
                                            <p:cond delay="676"/>
                                          </p:stCondLst>
                                        </p:cTn>
                                        <p:tgtEl>
                                          <p:spTgt spid="3">
                                            <p:txEl>
                                              <p:pRg st="2" end="2"/>
                                            </p:txEl>
                                          </p:spTgt>
                                        </p:tgtEl>
                                      </p:cBhvr>
                                      <p:to x="100000" y="100000"/>
                                    </p:animScale>
                                    <p:animScale>
                                      <p:cBhvr>
                                        <p:cTn id="55" dur="26">
                                          <p:stCondLst>
                                            <p:cond delay="1312"/>
                                          </p:stCondLst>
                                        </p:cTn>
                                        <p:tgtEl>
                                          <p:spTgt spid="3">
                                            <p:txEl>
                                              <p:pRg st="2" end="2"/>
                                            </p:txEl>
                                          </p:spTgt>
                                        </p:tgtEl>
                                      </p:cBhvr>
                                      <p:to x="100000" y="80000"/>
                                    </p:animScale>
                                    <p:animScale>
                                      <p:cBhvr>
                                        <p:cTn id="56" dur="166" decel="50000">
                                          <p:stCondLst>
                                            <p:cond delay="1338"/>
                                          </p:stCondLst>
                                        </p:cTn>
                                        <p:tgtEl>
                                          <p:spTgt spid="3">
                                            <p:txEl>
                                              <p:pRg st="2" end="2"/>
                                            </p:txEl>
                                          </p:spTgt>
                                        </p:tgtEl>
                                      </p:cBhvr>
                                      <p:to x="100000" y="100000"/>
                                    </p:animScale>
                                    <p:animScale>
                                      <p:cBhvr>
                                        <p:cTn id="57" dur="26">
                                          <p:stCondLst>
                                            <p:cond delay="1642"/>
                                          </p:stCondLst>
                                        </p:cTn>
                                        <p:tgtEl>
                                          <p:spTgt spid="3">
                                            <p:txEl>
                                              <p:pRg st="2" end="2"/>
                                            </p:txEl>
                                          </p:spTgt>
                                        </p:tgtEl>
                                      </p:cBhvr>
                                      <p:to x="100000" y="90000"/>
                                    </p:animScale>
                                    <p:animScale>
                                      <p:cBhvr>
                                        <p:cTn id="58" dur="166" decel="50000">
                                          <p:stCondLst>
                                            <p:cond delay="1668"/>
                                          </p:stCondLst>
                                        </p:cTn>
                                        <p:tgtEl>
                                          <p:spTgt spid="3">
                                            <p:txEl>
                                              <p:pRg st="2" end="2"/>
                                            </p:txEl>
                                          </p:spTgt>
                                        </p:tgtEl>
                                      </p:cBhvr>
                                      <p:to x="100000" y="100000"/>
                                    </p:animScale>
                                    <p:animScale>
                                      <p:cBhvr>
                                        <p:cTn id="59" dur="26">
                                          <p:stCondLst>
                                            <p:cond delay="1808"/>
                                          </p:stCondLst>
                                        </p:cTn>
                                        <p:tgtEl>
                                          <p:spTgt spid="3">
                                            <p:txEl>
                                              <p:pRg st="2" end="2"/>
                                            </p:txEl>
                                          </p:spTgt>
                                        </p:tgtEl>
                                      </p:cBhvr>
                                      <p:to x="100000" y="95000"/>
                                    </p:animScale>
                                    <p:animScale>
                                      <p:cBhvr>
                                        <p:cTn id="60" dur="166" decel="50000">
                                          <p:stCondLst>
                                            <p:cond delay="1834"/>
                                          </p:stCondLst>
                                        </p:cTn>
                                        <p:tgtEl>
                                          <p:spTgt spid="3">
                                            <p:txEl>
                                              <p:pRg st="2" end="2"/>
                                            </p:txEl>
                                          </p:spTgt>
                                        </p:tgtEl>
                                      </p:cBhvr>
                                      <p:to x="100000" y="100000"/>
                                    </p:animScale>
                                  </p:childTnLst>
                                </p:cTn>
                              </p:par>
                              <p:par>
                                <p:cTn id="61" presetID="26" presetClass="entr" presetSubtype="0" fill="hold" grpId="0" nodeType="withEffect">
                                  <p:stCondLst>
                                    <p:cond delay="0"/>
                                  </p:stCondLst>
                                  <p:childTnLst>
                                    <p:set>
                                      <p:cBhvr>
                                        <p:cTn id="62" dur="1" fill="hold">
                                          <p:stCondLst>
                                            <p:cond delay="0"/>
                                          </p:stCondLst>
                                        </p:cTn>
                                        <p:tgtEl>
                                          <p:spTgt spid="3">
                                            <p:txEl>
                                              <p:pRg st="3" end="3"/>
                                            </p:txEl>
                                          </p:spTgt>
                                        </p:tgtEl>
                                        <p:attrNameLst>
                                          <p:attrName>style.visibility</p:attrName>
                                        </p:attrNameLst>
                                      </p:cBhvr>
                                      <p:to>
                                        <p:strVal val="visible"/>
                                      </p:to>
                                    </p:set>
                                    <p:animEffect transition="in" filter="wipe(down)">
                                      <p:cBhvr>
                                        <p:cTn id="63" dur="580">
                                          <p:stCondLst>
                                            <p:cond delay="0"/>
                                          </p:stCondLst>
                                        </p:cTn>
                                        <p:tgtEl>
                                          <p:spTgt spid="3">
                                            <p:txEl>
                                              <p:pRg st="3" end="3"/>
                                            </p:txEl>
                                          </p:spTgt>
                                        </p:tgtEl>
                                      </p:cBhvr>
                                    </p:animEffect>
                                    <p:anim calcmode="lin" valueType="num">
                                      <p:cBhvr>
                                        <p:cTn id="64"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65"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66"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67"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68"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69" dur="26">
                                          <p:stCondLst>
                                            <p:cond delay="650"/>
                                          </p:stCondLst>
                                        </p:cTn>
                                        <p:tgtEl>
                                          <p:spTgt spid="3">
                                            <p:txEl>
                                              <p:pRg st="3" end="3"/>
                                            </p:txEl>
                                          </p:spTgt>
                                        </p:tgtEl>
                                      </p:cBhvr>
                                      <p:to x="100000" y="60000"/>
                                    </p:animScale>
                                    <p:animScale>
                                      <p:cBhvr>
                                        <p:cTn id="70" dur="166" decel="50000">
                                          <p:stCondLst>
                                            <p:cond delay="676"/>
                                          </p:stCondLst>
                                        </p:cTn>
                                        <p:tgtEl>
                                          <p:spTgt spid="3">
                                            <p:txEl>
                                              <p:pRg st="3" end="3"/>
                                            </p:txEl>
                                          </p:spTgt>
                                        </p:tgtEl>
                                      </p:cBhvr>
                                      <p:to x="100000" y="100000"/>
                                    </p:animScale>
                                    <p:animScale>
                                      <p:cBhvr>
                                        <p:cTn id="71" dur="26">
                                          <p:stCondLst>
                                            <p:cond delay="1312"/>
                                          </p:stCondLst>
                                        </p:cTn>
                                        <p:tgtEl>
                                          <p:spTgt spid="3">
                                            <p:txEl>
                                              <p:pRg st="3" end="3"/>
                                            </p:txEl>
                                          </p:spTgt>
                                        </p:tgtEl>
                                      </p:cBhvr>
                                      <p:to x="100000" y="80000"/>
                                    </p:animScale>
                                    <p:animScale>
                                      <p:cBhvr>
                                        <p:cTn id="72" dur="166" decel="50000">
                                          <p:stCondLst>
                                            <p:cond delay="1338"/>
                                          </p:stCondLst>
                                        </p:cTn>
                                        <p:tgtEl>
                                          <p:spTgt spid="3">
                                            <p:txEl>
                                              <p:pRg st="3" end="3"/>
                                            </p:txEl>
                                          </p:spTgt>
                                        </p:tgtEl>
                                      </p:cBhvr>
                                      <p:to x="100000" y="100000"/>
                                    </p:animScale>
                                    <p:animScale>
                                      <p:cBhvr>
                                        <p:cTn id="73" dur="26">
                                          <p:stCondLst>
                                            <p:cond delay="1642"/>
                                          </p:stCondLst>
                                        </p:cTn>
                                        <p:tgtEl>
                                          <p:spTgt spid="3">
                                            <p:txEl>
                                              <p:pRg st="3" end="3"/>
                                            </p:txEl>
                                          </p:spTgt>
                                        </p:tgtEl>
                                      </p:cBhvr>
                                      <p:to x="100000" y="90000"/>
                                    </p:animScale>
                                    <p:animScale>
                                      <p:cBhvr>
                                        <p:cTn id="74" dur="166" decel="50000">
                                          <p:stCondLst>
                                            <p:cond delay="1668"/>
                                          </p:stCondLst>
                                        </p:cTn>
                                        <p:tgtEl>
                                          <p:spTgt spid="3">
                                            <p:txEl>
                                              <p:pRg st="3" end="3"/>
                                            </p:txEl>
                                          </p:spTgt>
                                        </p:tgtEl>
                                      </p:cBhvr>
                                      <p:to x="100000" y="100000"/>
                                    </p:animScale>
                                    <p:animScale>
                                      <p:cBhvr>
                                        <p:cTn id="75" dur="26">
                                          <p:stCondLst>
                                            <p:cond delay="1808"/>
                                          </p:stCondLst>
                                        </p:cTn>
                                        <p:tgtEl>
                                          <p:spTgt spid="3">
                                            <p:txEl>
                                              <p:pRg st="3" end="3"/>
                                            </p:txEl>
                                          </p:spTgt>
                                        </p:tgtEl>
                                      </p:cBhvr>
                                      <p:to x="100000" y="95000"/>
                                    </p:animScale>
                                    <p:animScale>
                                      <p:cBhvr>
                                        <p:cTn id="76" dur="166" decel="50000">
                                          <p:stCondLst>
                                            <p:cond delay="1834"/>
                                          </p:stCondLst>
                                        </p:cTn>
                                        <p:tgtEl>
                                          <p:spTgt spid="3">
                                            <p:txEl>
                                              <p:pRg st="3" end="3"/>
                                            </p:txEl>
                                          </p:spTgt>
                                        </p:tgtEl>
                                      </p:cBhvr>
                                      <p:to x="100000" y="100000"/>
                                    </p:animScale>
                                  </p:childTnLst>
                                </p:cTn>
                              </p:par>
                              <p:par>
                                <p:cTn id="77" presetID="26" presetClass="entr" presetSubtype="0" fill="hold" grpId="0" nodeType="withEffect">
                                  <p:stCondLst>
                                    <p:cond delay="0"/>
                                  </p:stCondLst>
                                  <p:childTnLst>
                                    <p:set>
                                      <p:cBhvr>
                                        <p:cTn id="78" dur="1" fill="hold">
                                          <p:stCondLst>
                                            <p:cond delay="0"/>
                                          </p:stCondLst>
                                        </p:cTn>
                                        <p:tgtEl>
                                          <p:spTgt spid="3">
                                            <p:txEl>
                                              <p:pRg st="4" end="4"/>
                                            </p:txEl>
                                          </p:spTgt>
                                        </p:tgtEl>
                                        <p:attrNameLst>
                                          <p:attrName>style.visibility</p:attrName>
                                        </p:attrNameLst>
                                      </p:cBhvr>
                                      <p:to>
                                        <p:strVal val="visible"/>
                                      </p:to>
                                    </p:set>
                                    <p:animEffect transition="in" filter="wipe(down)">
                                      <p:cBhvr>
                                        <p:cTn id="79" dur="580">
                                          <p:stCondLst>
                                            <p:cond delay="0"/>
                                          </p:stCondLst>
                                        </p:cTn>
                                        <p:tgtEl>
                                          <p:spTgt spid="3">
                                            <p:txEl>
                                              <p:pRg st="4" end="4"/>
                                            </p:txEl>
                                          </p:spTgt>
                                        </p:tgtEl>
                                      </p:cBhvr>
                                    </p:animEffect>
                                    <p:anim calcmode="lin" valueType="num">
                                      <p:cBhvr>
                                        <p:cTn id="80"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81"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82"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83"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84"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85" dur="26">
                                          <p:stCondLst>
                                            <p:cond delay="650"/>
                                          </p:stCondLst>
                                        </p:cTn>
                                        <p:tgtEl>
                                          <p:spTgt spid="3">
                                            <p:txEl>
                                              <p:pRg st="4" end="4"/>
                                            </p:txEl>
                                          </p:spTgt>
                                        </p:tgtEl>
                                      </p:cBhvr>
                                      <p:to x="100000" y="60000"/>
                                    </p:animScale>
                                    <p:animScale>
                                      <p:cBhvr>
                                        <p:cTn id="86" dur="166" decel="50000">
                                          <p:stCondLst>
                                            <p:cond delay="676"/>
                                          </p:stCondLst>
                                        </p:cTn>
                                        <p:tgtEl>
                                          <p:spTgt spid="3">
                                            <p:txEl>
                                              <p:pRg st="4" end="4"/>
                                            </p:txEl>
                                          </p:spTgt>
                                        </p:tgtEl>
                                      </p:cBhvr>
                                      <p:to x="100000" y="100000"/>
                                    </p:animScale>
                                    <p:animScale>
                                      <p:cBhvr>
                                        <p:cTn id="87" dur="26">
                                          <p:stCondLst>
                                            <p:cond delay="1312"/>
                                          </p:stCondLst>
                                        </p:cTn>
                                        <p:tgtEl>
                                          <p:spTgt spid="3">
                                            <p:txEl>
                                              <p:pRg st="4" end="4"/>
                                            </p:txEl>
                                          </p:spTgt>
                                        </p:tgtEl>
                                      </p:cBhvr>
                                      <p:to x="100000" y="80000"/>
                                    </p:animScale>
                                    <p:animScale>
                                      <p:cBhvr>
                                        <p:cTn id="88" dur="166" decel="50000">
                                          <p:stCondLst>
                                            <p:cond delay="1338"/>
                                          </p:stCondLst>
                                        </p:cTn>
                                        <p:tgtEl>
                                          <p:spTgt spid="3">
                                            <p:txEl>
                                              <p:pRg st="4" end="4"/>
                                            </p:txEl>
                                          </p:spTgt>
                                        </p:tgtEl>
                                      </p:cBhvr>
                                      <p:to x="100000" y="100000"/>
                                    </p:animScale>
                                    <p:animScale>
                                      <p:cBhvr>
                                        <p:cTn id="89" dur="26">
                                          <p:stCondLst>
                                            <p:cond delay="1642"/>
                                          </p:stCondLst>
                                        </p:cTn>
                                        <p:tgtEl>
                                          <p:spTgt spid="3">
                                            <p:txEl>
                                              <p:pRg st="4" end="4"/>
                                            </p:txEl>
                                          </p:spTgt>
                                        </p:tgtEl>
                                      </p:cBhvr>
                                      <p:to x="100000" y="90000"/>
                                    </p:animScale>
                                    <p:animScale>
                                      <p:cBhvr>
                                        <p:cTn id="90" dur="166" decel="50000">
                                          <p:stCondLst>
                                            <p:cond delay="1668"/>
                                          </p:stCondLst>
                                        </p:cTn>
                                        <p:tgtEl>
                                          <p:spTgt spid="3">
                                            <p:txEl>
                                              <p:pRg st="4" end="4"/>
                                            </p:txEl>
                                          </p:spTgt>
                                        </p:tgtEl>
                                      </p:cBhvr>
                                      <p:to x="100000" y="100000"/>
                                    </p:animScale>
                                    <p:animScale>
                                      <p:cBhvr>
                                        <p:cTn id="91" dur="26">
                                          <p:stCondLst>
                                            <p:cond delay="1808"/>
                                          </p:stCondLst>
                                        </p:cTn>
                                        <p:tgtEl>
                                          <p:spTgt spid="3">
                                            <p:txEl>
                                              <p:pRg st="4" end="4"/>
                                            </p:txEl>
                                          </p:spTgt>
                                        </p:tgtEl>
                                      </p:cBhvr>
                                      <p:to x="100000" y="95000"/>
                                    </p:animScale>
                                    <p:animScale>
                                      <p:cBhvr>
                                        <p:cTn id="92" dur="166" decel="50000">
                                          <p:stCondLst>
                                            <p:cond delay="1834"/>
                                          </p:stCondLst>
                                        </p:cTn>
                                        <p:tgtEl>
                                          <p:spTgt spid="3">
                                            <p:txEl>
                                              <p:pRg st="4" end="4"/>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F0F1C-ED9A-4A1A-B8FF-71ABFB6CDB40}"/>
              </a:ext>
            </a:extLst>
          </p:cNvPr>
          <p:cNvSpPr>
            <a:spLocks noGrp="1"/>
          </p:cNvSpPr>
          <p:nvPr>
            <p:ph type="title"/>
          </p:nvPr>
        </p:nvSpPr>
        <p:spPr>
          <a:xfrm>
            <a:off x="1007534" y="115888"/>
            <a:ext cx="10176933" cy="864840"/>
          </a:xfrm>
        </p:spPr>
        <p:txBody>
          <a:bodyPr/>
          <a:lstStyle/>
          <a:p>
            <a:pPr algn="ctr"/>
            <a:r>
              <a:rPr lang="en-US" sz="3600" b="1" dirty="0">
                <a:latin typeface="Algerian" panose="04020705040A02060702" pitchFamily="82" charset="0"/>
              </a:rPr>
              <a:t>JOB SEEKER MODULE</a:t>
            </a:r>
            <a:endParaRPr lang="en-IN" sz="3600" b="1" dirty="0">
              <a:latin typeface="Algerian" panose="04020705040A02060702" pitchFamily="82" charset="0"/>
            </a:endParaRPr>
          </a:p>
        </p:txBody>
      </p:sp>
      <p:sp>
        <p:nvSpPr>
          <p:cNvPr id="3" name="Content Placeholder 2">
            <a:extLst>
              <a:ext uri="{FF2B5EF4-FFF2-40B4-BE49-F238E27FC236}">
                <a16:creationId xmlns:a16="http://schemas.microsoft.com/office/drawing/2014/main" id="{A0710237-97CC-4128-B147-89EB0E43385F}"/>
              </a:ext>
            </a:extLst>
          </p:cNvPr>
          <p:cNvSpPr>
            <a:spLocks noGrp="1"/>
          </p:cNvSpPr>
          <p:nvPr>
            <p:ph idx="1"/>
          </p:nvPr>
        </p:nvSpPr>
        <p:spPr>
          <a:xfrm>
            <a:off x="1102784" y="980728"/>
            <a:ext cx="10609839" cy="5470875"/>
          </a:xfrm>
        </p:spPr>
        <p:txBody>
          <a:bodyPr/>
          <a:lstStyle/>
          <a:p>
            <a:pPr marL="0" indent="0" algn="just">
              <a:lnSpc>
                <a:spcPct val="150000"/>
              </a:lnSpc>
              <a:spcAft>
                <a:spcPts val="1000"/>
              </a:spcAft>
              <a:buNone/>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This Module provides functionalities for job seekers.  Applicant can post their resumes with personal and professional details.  They can also update the resume as frequently as required.  The applicant can also browse through the present.</a:t>
            </a:r>
            <a:endParaRPr lang="en-IN" sz="2400" dirty="0">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spcAft>
                <a:spcPts val="1000"/>
              </a:spcAft>
              <a:buNone/>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Facilities provided to Employer: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Wingdings" panose="05000000000000000000" pitchFamily="2" charset="2"/>
              <a:buChar char=""/>
            </a:pPr>
            <a:r>
              <a:rPr lang="en-IN" dirty="0">
                <a:effectLst/>
                <a:latin typeface="Times New Roman" panose="02020603050405020304" pitchFamily="18" charset="0"/>
                <a:ea typeface="Calibri" panose="020F0502020204030204" pitchFamily="34" charset="0"/>
                <a:cs typeface="Times New Roman" panose="02020603050405020304" pitchFamily="18" charset="0"/>
              </a:rPr>
              <a:t>A Job Seeker can search for different job opportunities.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Wingdings" panose="05000000000000000000" pitchFamily="2" charset="2"/>
              <a:buChar char=""/>
            </a:pPr>
            <a:r>
              <a:rPr lang="en-IN" dirty="0">
                <a:effectLst/>
                <a:latin typeface="Times New Roman" panose="02020603050405020304" pitchFamily="18" charset="0"/>
                <a:ea typeface="Calibri" panose="020F0502020204030204" pitchFamily="34" charset="0"/>
                <a:cs typeface="Times New Roman" panose="02020603050405020304" pitchFamily="18" charset="0"/>
              </a:rPr>
              <a:t>A Job Seeker can post  his/her resume.</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Wingdings" panose="05000000000000000000" pitchFamily="2" charset="2"/>
              <a:buChar char=""/>
            </a:pPr>
            <a:r>
              <a:rPr lang="en-IN" dirty="0">
                <a:effectLst/>
                <a:latin typeface="Times New Roman" panose="02020603050405020304" pitchFamily="18" charset="0"/>
                <a:ea typeface="Calibri" panose="020F0502020204030204" pitchFamily="34" charset="0"/>
                <a:cs typeface="Times New Roman" panose="02020603050405020304" pitchFamily="18" charset="0"/>
              </a:rPr>
              <a:t>A Job Seeker can view a particular company or list  of companies.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spcAft>
                <a:spcPts val="1000"/>
              </a:spcAft>
              <a:buFont typeface="Wingdings" panose="05000000000000000000" pitchFamily="2" charset="2"/>
              <a:buChar char=""/>
            </a:pPr>
            <a:r>
              <a:rPr lang="en-IN" dirty="0">
                <a:effectLst/>
                <a:latin typeface="Times New Roman" panose="02020603050405020304" pitchFamily="18" charset="0"/>
                <a:ea typeface="Calibri" panose="020F0502020204030204" pitchFamily="34" charset="0"/>
                <a:cs typeface="Times New Roman" panose="02020603050405020304" pitchFamily="18" charset="0"/>
              </a:rPr>
              <a:t>A Job Seeker can contact companies directly at the contacts provided by them.</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98917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80">
                                          <p:stCondLst>
                                            <p:cond delay="0"/>
                                          </p:stCondLst>
                                        </p:cTn>
                                        <p:tgtEl>
                                          <p:spTgt spid="3">
                                            <p:txEl>
                                              <p:pRg st="0" end="0"/>
                                            </p:txEl>
                                          </p:spTgt>
                                        </p:tgtEl>
                                      </p:cBhvr>
                                    </p:animEffect>
                                    <p:anim calcmode="lin" valueType="num">
                                      <p:cBhvr>
                                        <p:cTn id="14"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xEl>
                                              <p:pRg st="0" end="0"/>
                                            </p:txEl>
                                          </p:spTgt>
                                        </p:tgtEl>
                                      </p:cBhvr>
                                      <p:to x="100000" y="60000"/>
                                    </p:animScale>
                                    <p:animScale>
                                      <p:cBhvr>
                                        <p:cTn id="20" dur="166" decel="50000">
                                          <p:stCondLst>
                                            <p:cond delay="676"/>
                                          </p:stCondLst>
                                        </p:cTn>
                                        <p:tgtEl>
                                          <p:spTgt spid="3">
                                            <p:txEl>
                                              <p:pRg st="0" end="0"/>
                                            </p:txEl>
                                          </p:spTgt>
                                        </p:tgtEl>
                                      </p:cBhvr>
                                      <p:to x="100000" y="100000"/>
                                    </p:animScale>
                                    <p:animScale>
                                      <p:cBhvr>
                                        <p:cTn id="21" dur="26">
                                          <p:stCondLst>
                                            <p:cond delay="1312"/>
                                          </p:stCondLst>
                                        </p:cTn>
                                        <p:tgtEl>
                                          <p:spTgt spid="3">
                                            <p:txEl>
                                              <p:pRg st="0" end="0"/>
                                            </p:txEl>
                                          </p:spTgt>
                                        </p:tgtEl>
                                      </p:cBhvr>
                                      <p:to x="100000" y="80000"/>
                                    </p:animScale>
                                    <p:animScale>
                                      <p:cBhvr>
                                        <p:cTn id="22" dur="166" decel="50000">
                                          <p:stCondLst>
                                            <p:cond delay="1338"/>
                                          </p:stCondLst>
                                        </p:cTn>
                                        <p:tgtEl>
                                          <p:spTgt spid="3">
                                            <p:txEl>
                                              <p:pRg st="0" end="0"/>
                                            </p:txEl>
                                          </p:spTgt>
                                        </p:tgtEl>
                                      </p:cBhvr>
                                      <p:to x="100000" y="100000"/>
                                    </p:animScale>
                                    <p:animScale>
                                      <p:cBhvr>
                                        <p:cTn id="23" dur="26">
                                          <p:stCondLst>
                                            <p:cond delay="1642"/>
                                          </p:stCondLst>
                                        </p:cTn>
                                        <p:tgtEl>
                                          <p:spTgt spid="3">
                                            <p:txEl>
                                              <p:pRg st="0" end="0"/>
                                            </p:txEl>
                                          </p:spTgt>
                                        </p:tgtEl>
                                      </p:cBhvr>
                                      <p:to x="100000" y="90000"/>
                                    </p:animScale>
                                    <p:animScale>
                                      <p:cBhvr>
                                        <p:cTn id="24" dur="166" decel="50000">
                                          <p:stCondLst>
                                            <p:cond delay="1668"/>
                                          </p:stCondLst>
                                        </p:cTn>
                                        <p:tgtEl>
                                          <p:spTgt spid="3">
                                            <p:txEl>
                                              <p:pRg st="0" end="0"/>
                                            </p:txEl>
                                          </p:spTgt>
                                        </p:tgtEl>
                                      </p:cBhvr>
                                      <p:to x="100000" y="100000"/>
                                    </p:animScale>
                                    <p:animScale>
                                      <p:cBhvr>
                                        <p:cTn id="25" dur="26">
                                          <p:stCondLst>
                                            <p:cond delay="1808"/>
                                          </p:stCondLst>
                                        </p:cTn>
                                        <p:tgtEl>
                                          <p:spTgt spid="3">
                                            <p:txEl>
                                              <p:pRg st="0" end="0"/>
                                            </p:txEl>
                                          </p:spTgt>
                                        </p:tgtEl>
                                      </p:cBhvr>
                                      <p:to x="100000" y="95000"/>
                                    </p:animScale>
                                    <p:animScale>
                                      <p:cBhvr>
                                        <p:cTn id="26" dur="166" decel="50000">
                                          <p:stCondLst>
                                            <p:cond delay="1834"/>
                                          </p:stCondLst>
                                        </p:cTn>
                                        <p:tgtEl>
                                          <p:spTgt spid="3">
                                            <p:txEl>
                                              <p:pRg st="0" end="0"/>
                                            </p:txEl>
                                          </p:spTgt>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grpId="0"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Effect transition="in" filter="wipe(down)">
                                      <p:cBhvr>
                                        <p:cTn id="31" dur="580">
                                          <p:stCondLst>
                                            <p:cond delay="0"/>
                                          </p:stCondLst>
                                        </p:cTn>
                                        <p:tgtEl>
                                          <p:spTgt spid="3">
                                            <p:txEl>
                                              <p:pRg st="1" end="1"/>
                                            </p:txEl>
                                          </p:spTgt>
                                        </p:tgtEl>
                                      </p:cBhvr>
                                    </p:animEffect>
                                    <p:anim calcmode="lin" valueType="num">
                                      <p:cBhvr>
                                        <p:cTn id="32"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37" dur="26">
                                          <p:stCondLst>
                                            <p:cond delay="650"/>
                                          </p:stCondLst>
                                        </p:cTn>
                                        <p:tgtEl>
                                          <p:spTgt spid="3">
                                            <p:txEl>
                                              <p:pRg st="1" end="1"/>
                                            </p:txEl>
                                          </p:spTgt>
                                        </p:tgtEl>
                                      </p:cBhvr>
                                      <p:to x="100000" y="60000"/>
                                    </p:animScale>
                                    <p:animScale>
                                      <p:cBhvr>
                                        <p:cTn id="38" dur="166" decel="50000">
                                          <p:stCondLst>
                                            <p:cond delay="676"/>
                                          </p:stCondLst>
                                        </p:cTn>
                                        <p:tgtEl>
                                          <p:spTgt spid="3">
                                            <p:txEl>
                                              <p:pRg st="1" end="1"/>
                                            </p:txEl>
                                          </p:spTgt>
                                        </p:tgtEl>
                                      </p:cBhvr>
                                      <p:to x="100000" y="100000"/>
                                    </p:animScale>
                                    <p:animScale>
                                      <p:cBhvr>
                                        <p:cTn id="39" dur="26">
                                          <p:stCondLst>
                                            <p:cond delay="1312"/>
                                          </p:stCondLst>
                                        </p:cTn>
                                        <p:tgtEl>
                                          <p:spTgt spid="3">
                                            <p:txEl>
                                              <p:pRg st="1" end="1"/>
                                            </p:txEl>
                                          </p:spTgt>
                                        </p:tgtEl>
                                      </p:cBhvr>
                                      <p:to x="100000" y="80000"/>
                                    </p:animScale>
                                    <p:animScale>
                                      <p:cBhvr>
                                        <p:cTn id="40" dur="166" decel="50000">
                                          <p:stCondLst>
                                            <p:cond delay="1338"/>
                                          </p:stCondLst>
                                        </p:cTn>
                                        <p:tgtEl>
                                          <p:spTgt spid="3">
                                            <p:txEl>
                                              <p:pRg st="1" end="1"/>
                                            </p:txEl>
                                          </p:spTgt>
                                        </p:tgtEl>
                                      </p:cBhvr>
                                      <p:to x="100000" y="100000"/>
                                    </p:animScale>
                                    <p:animScale>
                                      <p:cBhvr>
                                        <p:cTn id="41" dur="26">
                                          <p:stCondLst>
                                            <p:cond delay="1642"/>
                                          </p:stCondLst>
                                        </p:cTn>
                                        <p:tgtEl>
                                          <p:spTgt spid="3">
                                            <p:txEl>
                                              <p:pRg st="1" end="1"/>
                                            </p:txEl>
                                          </p:spTgt>
                                        </p:tgtEl>
                                      </p:cBhvr>
                                      <p:to x="100000" y="90000"/>
                                    </p:animScale>
                                    <p:animScale>
                                      <p:cBhvr>
                                        <p:cTn id="42" dur="166" decel="50000">
                                          <p:stCondLst>
                                            <p:cond delay="1668"/>
                                          </p:stCondLst>
                                        </p:cTn>
                                        <p:tgtEl>
                                          <p:spTgt spid="3">
                                            <p:txEl>
                                              <p:pRg st="1" end="1"/>
                                            </p:txEl>
                                          </p:spTgt>
                                        </p:tgtEl>
                                      </p:cBhvr>
                                      <p:to x="100000" y="100000"/>
                                    </p:animScale>
                                    <p:animScale>
                                      <p:cBhvr>
                                        <p:cTn id="43" dur="26">
                                          <p:stCondLst>
                                            <p:cond delay="1808"/>
                                          </p:stCondLst>
                                        </p:cTn>
                                        <p:tgtEl>
                                          <p:spTgt spid="3">
                                            <p:txEl>
                                              <p:pRg st="1" end="1"/>
                                            </p:txEl>
                                          </p:spTgt>
                                        </p:tgtEl>
                                      </p:cBhvr>
                                      <p:to x="100000" y="95000"/>
                                    </p:animScale>
                                    <p:animScale>
                                      <p:cBhvr>
                                        <p:cTn id="44" dur="166" decel="50000">
                                          <p:stCondLst>
                                            <p:cond delay="1834"/>
                                          </p:stCondLst>
                                        </p:cTn>
                                        <p:tgtEl>
                                          <p:spTgt spid="3">
                                            <p:txEl>
                                              <p:pRg st="1" end="1"/>
                                            </p:txEl>
                                          </p:spTgt>
                                        </p:tgtEl>
                                      </p:cBhvr>
                                      <p:to x="100000" y="100000"/>
                                    </p:animScale>
                                  </p:childTnLst>
                                </p:cTn>
                              </p:par>
                              <p:par>
                                <p:cTn id="45" presetID="26" presetClass="entr" presetSubtype="0" fill="hold" grpId="0" nodeType="withEffect">
                                  <p:stCondLst>
                                    <p:cond delay="0"/>
                                  </p:stCondLst>
                                  <p:childTnLst>
                                    <p:set>
                                      <p:cBhvr>
                                        <p:cTn id="46" dur="1" fill="hold">
                                          <p:stCondLst>
                                            <p:cond delay="0"/>
                                          </p:stCondLst>
                                        </p:cTn>
                                        <p:tgtEl>
                                          <p:spTgt spid="3">
                                            <p:txEl>
                                              <p:pRg st="2" end="2"/>
                                            </p:txEl>
                                          </p:spTgt>
                                        </p:tgtEl>
                                        <p:attrNameLst>
                                          <p:attrName>style.visibility</p:attrName>
                                        </p:attrNameLst>
                                      </p:cBhvr>
                                      <p:to>
                                        <p:strVal val="visible"/>
                                      </p:to>
                                    </p:set>
                                    <p:animEffect transition="in" filter="wipe(down)">
                                      <p:cBhvr>
                                        <p:cTn id="47" dur="580">
                                          <p:stCondLst>
                                            <p:cond delay="0"/>
                                          </p:stCondLst>
                                        </p:cTn>
                                        <p:tgtEl>
                                          <p:spTgt spid="3">
                                            <p:txEl>
                                              <p:pRg st="2" end="2"/>
                                            </p:txEl>
                                          </p:spTgt>
                                        </p:tgtEl>
                                      </p:cBhvr>
                                    </p:animEffect>
                                    <p:anim calcmode="lin" valueType="num">
                                      <p:cBhvr>
                                        <p:cTn id="48"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49"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50"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51"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52"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53" dur="26">
                                          <p:stCondLst>
                                            <p:cond delay="650"/>
                                          </p:stCondLst>
                                        </p:cTn>
                                        <p:tgtEl>
                                          <p:spTgt spid="3">
                                            <p:txEl>
                                              <p:pRg st="2" end="2"/>
                                            </p:txEl>
                                          </p:spTgt>
                                        </p:tgtEl>
                                      </p:cBhvr>
                                      <p:to x="100000" y="60000"/>
                                    </p:animScale>
                                    <p:animScale>
                                      <p:cBhvr>
                                        <p:cTn id="54" dur="166" decel="50000">
                                          <p:stCondLst>
                                            <p:cond delay="676"/>
                                          </p:stCondLst>
                                        </p:cTn>
                                        <p:tgtEl>
                                          <p:spTgt spid="3">
                                            <p:txEl>
                                              <p:pRg st="2" end="2"/>
                                            </p:txEl>
                                          </p:spTgt>
                                        </p:tgtEl>
                                      </p:cBhvr>
                                      <p:to x="100000" y="100000"/>
                                    </p:animScale>
                                    <p:animScale>
                                      <p:cBhvr>
                                        <p:cTn id="55" dur="26">
                                          <p:stCondLst>
                                            <p:cond delay="1312"/>
                                          </p:stCondLst>
                                        </p:cTn>
                                        <p:tgtEl>
                                          <p:spTgt spid="3">
                                            <p:txEl>
                                              <p:pRg st="2" end="2"/>
                                            </p:txEl>
                                          </p:spTgt>
                                        </p:tgtEl>
                                      </p:cBhvr>
                                      <p:to x="100000" y="80000"/>
                                    </p:animScale>
                                    <p:animScale>
                                      <p:cBhvr>
                                        <p:cTn id="56" dur="166" decel="50000">
                                          <p:stCondLst>
                                            <p:cond delay="1338"/>
                                          </p:stCondLst>
                                        </p:cTn>
                                        <p:tgtEl>
                                          <p:spTgt spid="3">
                                            <p:txEl>
                                              <p:pRg st="2" end="2"/>
                                            </p:txEl>
                                          </p:spTgt>
                                        </p:tgtEl>
                                      </p:cBhvr>
                                      <p:to x="100000" y="100000"/>
                                    </p:animScale>
                                    <p:animScale>
                                      <p:cBhvr>
                                        <p:cTn id="57" dur="26">
                                          <p:stCondLst>
                                            <p:cond delay="1642"/>
                                          </p:stCondLst>
                                        </p:cTn>
                                        <p:tgtEl>
                                          <p:spTgt spid="3">
                                            <p:txEl>
                                              <p:pRg st="2" end="2"/>
                                            </p:txEl>
                                          </p:spTgt>
                                        </p:tgtEl>
                                      </p:cBhvr>
                                      <p:to x="100000" y="90000"/>
                                    </p:animScale>
                                    <p:animScale>
                                      <p:cBhvr>
                                        <p:cTn id="58" dur="166" decel="50000">
                                          <p:stCondLst>
                                            <p:cond delay="1668"/>
                                          </p:stCondLst>
                                        </p:cTn>
                                        <p:tgtEl>
                                          <p:spTgt spid="3">
                                            <p:txEl>
                                              <p:pRg st="2" end="2"/>
                                            </p:txEl>
                                          </p:spTgt>
                                        </p:tgtEl>
                                      </p:cBhvr>
                                      <p:to x="100000" y="100000"/>
                                    </p:animScale>
                                    <p:animScale>
                                      <p:cBhvr>
                                        <p:cTn id="59" dur="26">
                                          <p:stCondLst>
                                            <p:cond delay="1808"/>
                                          </p:stCondLst>
                                        </p:cTn>
                                        <p:tgtEl>
                                          <p:spTgt spid="3">
                                            <p:txEl>
                                              <p:pRg st="2" end="2"/>
                                            </p:txEl>
                                          </p:spTgt>
                                        </p:tgtEl>
                                      </p:cBhvr>
                                      <p:to x="100000" y="95000"/>
                                    </p:animScale>
                                    <p:animScale>
                                      <p:cBhvr>
                                        <p:cTn id="60" dur="166" decel="50000">
                                          <p:stCondLst>
                                            <p:cond delay="1834"/>
                                          </p:stCondLst>
                                        </p:cTn>
                                        <p:tgtEl>
                                          <p:spTgt spid="3">
                                            <p:txEl>
                                              <p:pRg st="2" end="2"/>
                                            </p:txEl>
                                          </p:spTgt>
                                        </p:tgtEl>
                                      </p:cBhvr>
                                      <p:to x="100000" y="100000"/>
                                    </p:animScale>
                                  </p:childTnLst>
                                </p:cTn>
                              </p:par>
                              <p:par>
                                <p:cTn id="61" presetID="26" presetClass="entr" presetSubtype="0" fill="hold" grpId="0" nodeType="withEffect">
                                  <p:stCondLst>
                                    <p:cond delay="0"/>
                                  </p:stCondLst>
                                  <p:childTnLst>
                                    <p:set>
                                      <p:cBhvr>
                                        <p:cTn id="62" dur="1" fill="hold">
                                          <p:stCondLst>
                                            <p:cond delay="0"/>
                                          </p:stCondLst>
                                        </p:cTn>
                                        <p:tgtEl>
                                          <p:spTgt spid="3">
                                            <p:txEl>
                                              <p:pRg st="3" end="3"/>
                                            </p:txEl>
                                          </p:spTgt>
                                        </p:tgtEl>
                                        <p:attrNameLst>
                                          <p:attrName>style.visibility</p:attrName>
                                        </p:attrNameLst>
                                      </p:cBhvr>
                                      <p:to>
                                        <p:strVal val="visible"/>
                                      </p:to>
                                    </p:set>
                                    <p:animEffect transition="in" filter="wipe(down)">
                                      <p:cBhvr>
                                        <p:cTn id="63" dur="580">
                                          <p:stCondLst>
                                            <p:cond delay="0"/>
                                          </p:stCondLst>
                                        </p:cTn>
                                        <p:tgtEl>
                                          <p:spTgt spid="3">
                                            <p:txEl>
                                              <p:pRg st="3" end="3"/>
                                            </p:txEl>
                                          </p:spTgt>
                                        </p:tgtEl>
                                      </p:cBhvr>
                                    </p:animEffect>
                                    <p:anim calcmode="lin" valueType="num">
                                      <p:cBhvr>
                                        <p:cTn id="64"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65"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66"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67"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68"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69" dur="26">
                                          <p:stCondLst>
                                            <p:cond delay="650"/>
                                          </p:stCondLst>
                                        </p:cTn>
                                        <p:tgtEl>
                                          <p:spTgt spid="3">
                                            <p:txEl>
                                              <p:pRg st="3" end="3"/>
                                            </p:txEl>
                                          </p:spTgt>
                                        </p:tgtEl>
                                      </p:cBhvr>
                                      <p:to x="100000" y="60000"/>
                                    </p:animScale>
                                    <p:animScale>
                                      <p:cBhvr>
                                        <p:cTn id="70" dur="166" decel="50000">
                                          <p:stCondLst>
                                            <p:cond delay="676"/>
                                          </p:stCondLst>
                                        </p:cTn>
                                        <p:tgtEl>
                                          <p:spTgt spid="3">
                                            <p:txEl>
                                              <p:pRg st="3" end="3"/>
                                            </p:txEl>
                                          </p:spTgt>
                                        </p:tgtEl>
                                      </p:cBhvr>
                                      <p:to x="100000" y="100000"/>
                                    </p:animScale>
                                    <p:animScale>
                                      <p:cBhvr>
                                        <p:cTn id="71" dur="26">
                                          <p:stCondLst>
                                            <p:cond delay="1312"/>
                                          </p:stCondLst>
                                        </p:cTn>
                                        <p:tgtEl>
                                          <p:spTgt spid="3">
                                            <p:txEl>
                                              <p:pRg st="3" end="3"/>
                                            </p:txEl>
                                          </p:spTgt>
                                        </p:tgtEl>
                                      </p:cBhvr>
                                      <p:to x="100000" y="80000"/>
                                    </p:animScale>
                                    <p:animScale>
                                      <p:cBhvr>
                                        <p:cTn id="72" dur="166" decel="50000">
                                          <p:stCondLst>
                                            <p:cond delay="1338"/>
                                          </p:stCondLst>
                                        </p:cTn>
                                        <p:tgtEl>
                                          <p:spTgt spid="3">
                                            <p:txEl>
                                              <p:pRg st="3" end="3"/>
                                            </p:txEl>
                                          </p:spTgt>
                                        </p:tgtEl>
                                      </p:cBhvr>
                                      <p:to x="100000" y="100000"/>
                                    </p:animScale>
                                    <p:animScale>
                                      <p:cBhvr>
                                        <p:cTn id="73" dur="26">
                                          <p:stCondLst>
                                            <p:cond delay="1642"/>
                                          </p:stCondLst>
                                        </p:cTn>
                                        <p:tgtEl>
                                          <p:spTgt spid="3">
                                            <p:txEl>
                                              <p:pRg st="3" end="3"/>
                                            </p:txEl>
                                          </p:spTgt>
                                        </p:tgtEl>
                                      </p:cBhvr>
                                      <p:to x="100000" y="90000"/>
                                    </p:animScale>
                                    <p:animScale>
                                      <p:cBhvr>
                                        <p:cTn id="74" dur="166" decel="50000">
                                          <p:stCondLst>
                                            <p:cond delay="1668"/>
                                          </p:stCondLst>
                                        </p:cTn>
                                        <p:tgtEl>
                                          <p:spTgt spid="3">
                                            <p:txEl>
                                              <p:pRg st="3" end="3"/>
                                            </p:txEl>
                                          </p:spTgt>
                                        </p:tgtEl>
                                      </p:cBhvr>
                                      <p:to x="100000" y="100000"/>
                                    </p:animScale>
                                    <p:animScale>
                                      <p:cBhvr>
                                        <p:cTn id="75" dur="26">
                                          <p:stCondLst>
                                            <p:cond delay="1808"/>
                                          </p:stCondLst>
                                        </p:cTn>
                                        <p:tgtEl>
                                          <p:spTgt spid="3">
                                            <p:txEl>
                                              <p:pRg st="3" end="3"/>
                                            </p:txEl>
                                          </p:spTgt>
                                        </p:tgtEl>
                                      </p:cBhvr>
                                      <p:to x="100000" y="95000"/>
                                    </p:animScale>
                                    <p:animScale>
                                      <p:cBhvr>
                                        <p:cTn id="76" dur="166" decel="50000">
                                          <p:stCondLst>
                                            <p:cond delay="1834"/>
                                          </p:stCondLst>
                                        </p:cTn>
                                        <p:tgtEl>
                                          <p:spTgt spid="3">
                                            <p:txEl>
                                              <p:pRg st="3" end="3"/>
                                            </p:txEl>
                                          </p:spTgt>
                                        </p:tgtEl>
                                      </p:cBhvr>
                                      <p:to x="100000" y="100000"/>
                                    </p:animScale>
                                  </p:childTnLst>
                                </p:cTn>
                              </p:par>
                              <p:par>
                                <p:cTn id="77" presetID="26" presetClass="entr" presetSubtype="0" fill="hold" grpId="0" nodeType="withEffect">
                                  <p:stCondLst>
                                    <p:cond delay="0"/>
                                  </p:stCondLst>
                                  <p:childTnLst>
                                    <p:set>
                                      <p:cBhvr>
                                        <p:cTn id="78" dur="1" fill="hold">
                                          <p:stCondLst>
                                            <p:cond delay="0"/>
                                          </p:stCondLst>
                                        </p:cTn>
                                        <p:tgtEl>
                                          <p:spTgt spid="3">
                                            <p:txEl>
                                              <p:pRg st="4" end="4"/>
                                            </p:txEl>
                                          </p:spTgt>
                                        </p:tgtEl>
                                        <p:attrNameLst>
                                          <p:attrName>style.visibility</p:attrName>
                                        </p:attrNameLst>
                                      </p:cBhvr>
                                      <p:to>
                                        <p:strVal val="visible"/>
                                      </p:to>
                                    </p:set>
                                    <p:animEffect transition="in" filter="wipe(down)">
                                      <p:cBhvr>
                                        <p:cTn id="79" dur="580">
                                          <p:stCondLst>
                                            <p:cond delay="0"/>
                                          </p:stCondLst>
                                        </p:cTn>
                                        <p:tgtEl>
                                          <p:spTgt spid="3">
                                            <p:txEl>
                                              <p:pRg st="4" end="4"/>
                                            </p:txEl>
                                          </p:spTgt>
                                        </p:tgtEl>
                                      </p:cBhvr>
                                    </p:animEffect>
                                    <p:anim calcmode="lin" valueType="num">
                                      <p:cBhvr>
                                        <p:cTn id="80"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81"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82"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83"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84"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85" dur="26">
                                          <p:stCondLst>
                                            <p:cond delay="650"/>
                                          </p:stCondLst>
                                        </p:cTn>
                                        <p:tgtEl>
                                          <p:spTgt spid="3">
                                            <p:txEl>
                                              <p:pRg st="4" end="4"/>
                                            </p:txEl>
                                          </p:spTgt>
                                        </p:tgtEl>
                                      </p:cBhvr>
                                      <p:to x="100000" y="60000"/>
                                    </p:animScale>
                                    <p:animScale>
                                      <p:cBhvr>
                                        <p:cTn id="86" dur="166" decel="50000">
                                          <p:stCondLst>
                                            <p:cond delay="676"/>
                                          </p:stCondLst>
                                        </p:cTn>
                                        <p:tgtEl>
                                          <p:spTgt spid="3">
                                            <p:txEl>
                                              <p:pRg st="4" end="4"/>
                                            </p:txEl>
                                          </p:spTgt>
                                        </p:tgtEl>
                                      </p:cBhvr>
                                      <p:to x="100000" y="100000"/>
                                    </p:animScale>
                                    <p:animScale>
                                      <p:cBhvr>
                                        <p:cTn id="87" dur="26">
                                          <p:stCondLst>
                                            <p:cond delay="1312"/>
                                          </p:stCondLst>
                                        </p:cTn>
                                        <p:tgtEl>
                                          <p:spTgt spid="3">
                                            <p:txEl>
                                              <p:pRg st="4" end="4"/>
                                            </p:txEl>
                                          </p:spTgt>
                                        </p:tgtEl>
                                      </p:cBhvr>
                                      <p:to x="100000" y="80000"/>
                                    </p:animScale>
                                    <p:animScale>
                                      <p:cBhvr>
                                        <p:cTn id="88" dur="166" decel="50000">
                                          <p:stCondLst>
                                            <p:cond delay="1338"/>
                                          </p:stCondLst>
                                        </p:cTn>
                                        <p:tgtEl>
                                          <p:spTgt spid="3">
                                            <p:txEl>
                                              <p:pRg st="4" end="4"/>
                                            </p:txEl>
                                          </p:spTgt>
                                        </p:tgtEl>
                                      </p:cBhvr>
                                      <p:to x="100000" y="100000"/>
                                    </p:animScale>
                                    <p:animScale>
                                      <p:cBhvr>
                                        <p:cTn id="89" dur="26">
                                          <p:stCondLst>
                                            <p:cond delay="1642"/>
                                          </p:stCondLst>
                                        </p:cTn>
                                        <p:tgtEl>
                                          <p:spTgt spid="3">
                                            <p:txEl>
                                              <p:pRg st="4" end="4"/>
                                            </p:txEl>
                                          </p:spTgt>
                                        </p:tgtEl>
                                      </p:cBhvr>
                                      <p:to x="100000" y="90000"/>
                                    </p:animScale>
                                    <p:animScale>
                                      <p:cBhvr>
                                        <p:cTn id="90" dur="166" decel="50000">
                                          <p:stCondLst>
                                            <p:cond delay="1668"/>
                                          </p:stCondLst>
                                        </p:cTn>
                                        <p:tgtEl>
                                          <p:spTgt spid="3">
                                            <p:txEl>
                                              <p:pRg st="4" end="4"/>
                                            </p:txEl>
                                          </p:spTgt>
                                        </p:tgtEl>
                                      </p:cBhvr>
                                      <p:to x="100000" y="100000"/>
                                    </p:animScale>
                                    <p:animScale>
                                      <p:cBhvr>
                                        <p:cTn id="91" dur="26">
                                          <p:stCondLst>
                                            <p:cond delay="1808"/>
                                          </p:stCondLst>
                                        </p:cTn>
                                        <p:tgtEl>
                                          <p:spTgt spid="3">
                                            <p:txEl>
                                              <p:pRg st="4" end="4"/>
                                            </p:txEl>
                                          </p:spTgt>
                                        </p:tgtEl>
                                      </p:cBhvr>
                                      <p:to x="100000" y="95000"/>
                                    </p:animScale>
                                    <p:animScale>
                                      <p:cBhvr>
                                        <p:cTn id="92" dur="166" decel="50000">
                                          <p:stCondLst>
                                            <p:cond delay="1834"/>
                                          </p:stCondLst>
                                        </p:cTn>
                                        <p:tgtEl>
                                          <p:spTgt spid="3">
                                            <p:txEl>
                                              <p:pRg st="4" end="4"/>
                                            </p:txEl>
                                          </p:spTgt>
                                        </p:tgtEl>
                                      </p:cBhvr>
                                      <p:to x="100000" y="100000"/>
                                    </p:animScale>
                                  </p:childTnLst>
                                </p:cTn>
                              </p:par>
                              <p:par>
                                <p:cTn id="93" presetID="26" presetClass="entr" presetSubtype="0" fill="hold" grpId="0" nodeType="withEffect">
                                  <p:stCondLst>
                                    <p:cond delay="0"/>
                                  </p:stCondLst>
                                  <p:childTnLst>
                                    <p:set>
                                      <p:cBhvr>
                                        <p:cTn id="94" dur="1" fill="hold">
                                          <p:stCondLst>
                                            <p:cond delay="0"/>
                                          </p:stCondLst>
                                        </p:cTn>
                                        <p:tgtEl>
                                          <p:spTgt spid="3">
                                            <p:txEl>
                                              <p:pRg st="5" end="5"/>
                                            </p:txEl>
                                          </p:spTgt>
                                        </p:tgtEl>
                                        <p:attrNameLst>
                                          <p:attrName>style.visibility</p:attrName>
                                        </p:attrNameLst>
                                      </p:cBhvr>
                                      <p:to>
                                        <p:strVal val="visible"/>
                                      </p:to>
                                    </p:set>
                                    <p:animEffect transition="in" filter="wipe(down)">
                                      <p:cBhvr>
                                        <p:cTn id="95" dur="580">
                                          <p:stCondLst>
                                            <p:cond delay="0"/>
                                          </p:stCondLst>
                                        </p:cTn>
                                        <p:tgtEl>
                                          <p:spTgt spid="3">
                                            <p:txEl>
                                              <p:pRg st="5" end="5"/>
                                            </p:txEl>
                                          </p:spTgt>
                                        </p:tgtEl>
                                      </p:cBhvr>
                                    </p:animEffect>
                                    <p:anim calcmode="lin" valueType="num">
                                      <p:cBhvr>
                                        <p:cTn id="96" dur="1822" tmFilter="0,0; 0.14,0.36; 0.43,0.73; 0.71,0.91; 1.0,1.0">
                                          <p:stCondLst>
                                            <p:cond delay="0"/>
                                          </p:stCondLst>
                                        </p:cTn>
                                        <p:tgtEl>
                                          <p:spTgt spid="3">
                                            <p:txEl>
                                              <p:pRg st="5" end="5"/>
                                            </p:txEl>
                                          </p:spTgt>
                                        </p:tgtEl>
                                        <p:attrNameLst>
                                          <p:attrName>ppt_x</p:attrName>
                                        </p:attrNameLst>
                                      </p:cBhvr>
                                      <p:tavLst>
                                        <p:tav tm="0">
                                          <p:val>
                                            <p:strVal val="#ppt_x-0.25"/>
                                          </p:val>
                                        </p:tav>
                                        <p:tav tm="100000">
                                          <p:val>
                                            <p:strVal val="#ppt_x"/>
                                          </p:val>
                                        </p:tav>
                                      </p:tavLst>
                                    </p:anim>
                                    <p:anim calcmode="lin" valueType="num">
                                      <p:cBhvr>
                                        <p:cTn id="97" dur="664" tmFilter="0.0,0.0; 0.25,0.07; 0.50,0.2; 0.75,0.467; 1.0,1.0">
                                          <p:stCondLst>
                                            <p:cond delay="0"/>
                                          </p:stCondLst>
                                        </p:cTn>
                                        <p:tgtEl>
                                          <p:spTgt spid="3">
                                            <p:txEl>
                                              <p:pRg st="5" end="5"/>
                                            </p:txEl>
                                          </p:spTgt>
                                        </p:tgtEl>
                                        <p:attrNameLst>
                                          <p:attrName>ppt_y</p:attrName>
                                        </p:attrNameLst>
                                      </p:cBhvr>
                                      <p:tavLst>
                                        <p:tav tm="0" fmla="#ppt_y-sin(pi*$)/3">
                                          <p:val>
                                            <p:fltVal val="0.5"/>
                                          </p:val>
                                        </p:tav>
                                        <p:tav tm="100000">
                                          <p:val>
                                            <p:fltVal val="1"/>
                                          </p:val>
                                        </p:tav>
                                      </p:tavLst>
                                    </p:anim>
                                    <p:anim calcmode="lin" valueType="num">
                                      <p:cBhvr>
                                        <p:cTn id="98" dur="664" tmFilter="0, 0; 0.125,0.2665; 0.25,0.4; 0.375,0.465; 0.5,0.5;  0.625,0.535; 0.75,0.6; 0.875,0.7335; 1,1">
                                          <p:stCondLst>
                                            <p:cond delay="664"/>
                                          </p:stCondLst>
                                        </p:cTn>
                                        <p:tgtEl>
                                          <p:spTgt spid="3">
                                            <p:txEl>
                                              <p:pRg st="5" end="5"/>
                                            </p:txEl>
                                          </p:spTgt>
                                        </p:tgtEl>
                                        <p:attrNameLst>
                                          <p:attrName>ppt_y</p:attrName>
                                        </p:attrNameLst>
                                      </p:cBhvr>
                                      <p:tavLst>
                                        <p:tav tm="0" fmla="#ppt_y-sin(pi*$)/9">
                                          <p:val>
                                            <p:fltVal val="0"/>
                                          </p:val>
                                        </p:tav>
                                        <p:tav tm="100000">
                                          <p:val>
                                            <p:fltVal val="1"/>
                                          </p:val>
                                        </p:tav>
                                      </p:tavLst>
                                    </p:anim>
                                    <p:anim calcmode="lin" valueType="num">
                                      <p:cBhvr>
                                        <p:cTn id="99" dur="332" tmFilter="0, 0; 0.125,0.2665; 0.25,0.4; 0.375,0.465; 0.5,0.5;  0.625,0.535; 0.75,0.6; 0.875,0.7335; 1,1">
                                          <p:stCondLst>
                                            <p:cond delay="1324"/>
                                          </p:stCondLst>
                                        </p:cTn>
                                        <p:tgtEl>
                                          <p:spTgt spid="3">
                                            <p:txEl>
                                              <p:pRg st="5" end="5"/>
                                            </p:txEl>
                                          </p:spTgt>
                                        </p:tgtEl>
                                        <p:attrNameLst>
                                          <p:attrName>ppt_y</p:attrName>
                                        </p:attrNameLst>
                                      </p:cBhvr>
                                      <p:tavLst>
                                        <p:tav tm="0" fmla="#ppt_y-sin(pi*$)/27">
                                          <p:val>
                                            <p:fltVal val="0"/>
                                          </p:val>
                                        </p:tav>
                                        <p:tav tm="100000">
                                          <p:val>
                                            <p:fltVal val="1"/>
                                          </p:val>
                                        </p:tav>
                                      </p:tavLst>
                                    </p:anim>
                                    <p:anim calcmode="lin" valueType="num">
                                      <p:cBhvr>
                                        <p:cTn id="100" dur="164" tmFilter="0, 0; 0.125,0.2665; 0.25,0.4; 0.375,0.465; 0.5,0.5;  0.625,0.535; 0.75,0.6; 0.875,0.7335; 1,1">
                                          <p:stCondLst>
                                            <p:cond delay="1656"/>
                                          </p:stCondLst>
                                        </p:cTn>
                                        <p:tgtEl>
                                          <p:spTgt spid="3">
                                            <p:txEl>
                                              <p:pRg st="5" end="5"/>
                                            </p:txEl>
                                          </p:spTgt>
                                        </p:tgtEl>
                                        <p:attrNameLst>
                                          <p:attrName>ppt_y</p:attrName>
                                        </p:attrNameLst>
                                      </p:cBhvr>
                                      <p:tavLst>
                                        <p:tav tm="0" fmla="#ppt_y-sin(pi*$)/81">
                                          <p:val>
                                            <p:fltVal val="0"/>
                                          </p:val>
                                        </p:tav>
                                        <p:tav tm="100000">
                                          <p:val>
                                            <p:fltVal val="1"/>
                                          </p:val>
                                        </p:tav>
                                      </p:tavLst>
                                    </p:anim>
                                    <p:animScale>
                                      <p:cBhvr>
                                        <p:cTn id="101" dur="26">
                                          <p:stCondLst>
                                            <p:cond delay="650"/>
                                          </p:stCondLst>
                                        </p:cTn>
                                        <p:tgtEl>
                                          <p:spTgt spid="3">
                                            <p:txEl>
                                              <p:pRg st="5" end="5"/>
                                            </p:txEl>
                                          </p:spTgt>
                                        </p:tgtEl>
                                      </p:cBhvr>
                                      <p:to x="100000" y="60000"/>
                                    </p:animScale>
                                    <p:animScale>
                                      <p:cBhvr>
                                        <p:cTn id="102" dur="166" decel="50000">
                                          <p:stCondLst>
                                            <p:cond delay="676"/>
                                          </p:stCondLst>
                                        </p:cTn>
                                        <p:tgtEl>
                                          <p:spTgt spid="3">
                                            <p:txEl>
                                              <p:pRg st="5" end="5"/>
                                            </p:txEl>
                                          </p:spTgt>
                                        </p:tgtEl>
                                      </p:cBhvr>
                                      <p:to x="100000" y="100000"/>
                                    </p:animScale>
                                    <p:animScale>
                                      <p:cBhvr>
                                        <p:cTn id="103" dur="26">
                                          <p:stCondLst>
                                            <p:cond delay="1312"/>
                                          </p:stCondLst>
                                        </p:cTn>
                                        <p:tgtEl>
                                          <p:spTgt spid="3">
                                            <p:txEl>
                                              <p:pRg st="5" end="5"/>
                                            </p:txEl>
                                          </p:spTgt>
                                        </p:tgtEl>
                                      </p:cBhvr>
                                      <p:to x="100000" y="80000"/>
                                    </p:animScale>
                                    <p:animScale>
                                      <p:cBhvr>
                                        <p:cTn id="104" dur="166" decel="50000">
                                          <p:stCondLst>
                                            <p:cond delay="1338"/>
                                          </p:stCondLst>
                                        </p:cTn>
                                        <p:tgtEl>
                                          <p:spTgt spid="3">
                                            <p:txEl>
                                              <p:pRg st="5" end="5"/>
                                            </p:txEl>
                                          </p:spTgt>
                                        </p:tgtEl>
                                      </p:cBhvr>
                                      <p:to x="100000" y="100000"/>
                                    </p:animScale>
                                    <p:animScale>
                                      <p:cBhvr>
                                        <p:cTn id="105" dur="26">
                                          <p:stCondLst>
                                            <p:cond delay="1642"/>
                                          </p:stCondLst>
                                        </p:cTn>
                                        <p:tgtEl>
                                          <p:spTgt spid="3">
                                            <p:txEl>
                                              <p:pRg st="5" end="5"/>
                                            </p:txEl>
                                          </p:spTgt>
                                        </p:tgtEl>
                                      </p:cBhvr>
                                      <p:to x="100000" y="90000"/>
                                    </p:animScale>
                                    <p:animScale>
                                      <p:cBhvr>
                                        <p:cTn id="106" dur="166" decel="50000">
                                          <p:stCondLst>
                                            <p:cond delay="1668"/>
                                          </p:stCondLst>
                                        </p:cTn>
                                        <p:tgtEl>
                                          <p:spTgt spid="3">
                                            <p:txEl>
                                              <p:pRg st="5" end="5"/>
                                            </p:txEl>
                                          </p:spTgt>
                                        </p:tgtEl>
                                      </p:cBhvr>
                                      <p:to x="100000" y="100000"/>
                                    </p:animScale>
                                    <p:animScale>
                                      <p:cBhvr>
                                        <p:cTn id="107" dur="26">
                                          <p:stCondLst>
                                            <p:cond delay="1808"/>
                                          </p:stCondLst>
                                        </p:cTn>
                                        <p:tgtEl>
                                          <p:spTgt spid="3">
                                            <p:txEl>
                                              <p:pRg st="5" end="5"/>
                                            </p:txEl>
                                          </p:spTgt>
                                        </p:tgtEl>
                                      </p:cBhvr>
                                      <p:to x="100000" y="95000"/>
                                    </p:animScale>
                                    <p:animScale>
                                      <p:cBhvr>
                                        <p:cTn id="108" dur="166" decel="50000">
                                          <p:stCondLst>
                                            <p:cond delay="1834"/>
                                          </p:stCondLst>
                                        </p:cTn>
                                        <p:tgtEl>
                                          <p:spTgt spid="3">
                                            <p:txEl>
                                              <p:pRg st="5" end="5"/>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124A153-17E5-4383-AE39-8874EE4A20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1464" y="620688"/>
            <a:ext cx="10657184" cy="6120680"/>
          </a:xfrm>
          <a:prstGeom prst="rect">
            <a:avLst/>
          </a:prstGeom>
        </p:spPr>
      </p:pic>
      <p:sp>
        <p:nvSpPr>
          <p:cNvPr id="3" name="TextBox 2">
            <a:extLst>
              <a:ext uri="{FF2B5EF4-FFF2-40B4-BE49-F238E27FC236}">
                <a16:creationId xmlns:a16="http://schemas.microsoft.com/office/drawing/2014/main" id="{2E395EFD-C18C-454F-8975-50F4CF1FCB75}"/>
              </a:ext>
            </a:extLst>
          </p:cNvPr>
          <p:cNvSpPr txBox="1"/>
          <p:nvPr/>
        </p:nvSpPr>
        <p:spPr>
          <a:xfrm>
            <a:off x="3359696" y="0"/>
            <a:ext cx="5760640" cy="646331"/>
          </a:xfrm>
          <a:prstGeom prst="rect">
            <a:avLst/>
          </a:prstGeom>
          <a:noFill/>
        </p:spPr>
        <p:txBody>
          <a:bodyPr wrap="square" rtlCol="0">
            <a:spAutoFit/>
          </a:bodyPr>
          <a:lstStyle/>
          <a:p>
            <a:pPr algn="ctr"/>
            <a:r>
              <a:rPr lang="en-IN" sz="3600" dirty="0">
                <a:latin typeface="Times New Roman" panose="02020603050405020304" pitchFamily="18" charset="0"/>
                <a:cs typeface="Times New Roman" panose="02020603050405020304" pitchFamily="18" charset="0"/>
              </a:rPr>
              <a:t>FLOW CHART</a:t>
            </a:r>
          </a:p>
        </p:txBody>
      </p:sp>
    </p:spTree>
    <p:extLst>
      <p:ext uri="{BB962C8B-B14F-4D97-AF65-F5344CB8AC3E}">
        <p14:creationId xmlns:p14="http://schemas.microsoft.com/office/powerpoint/2010/main" val="39115796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15ED8-E260-4D73-9057-D9A81FB1C29F}"/>
              </a:ext>
            </a:extLst>
          </p:cNvPr>
          <p:cNvSpPr>
            <a:spLocks noGrp="1"/>
          </p:cNvSpPr>
          <p:nvPr>
            <p:ph type="title"/>
          </p:nvPr>
        </p:nvSpPr>
        <p:spPr/>
        <p:txBody>
          <a:bodyPr/>
          <a:lstStyle/>
          <a:p>
            <a:pPr algn="ctr"/>
            <a:r>
              <a:rPr lang="en-IN" b="1" dirty="0">
                <a:latin typeface="Algerian" panose="04020705040A02060702" pitchFamily="82" charset="0"/>
              </a:rPr>
              <a:t>DATA FLOW DIAGRAM</a:t>
            </a:r>
            <a:endParaRPr lang="en-IN" dirty="0"/>
          </a:p>
        </p:txBody>
      </p:sp>
      <p:sp>
        <p:nvSpPr>
          <p:cNvPr id="3" name="Content Placeholder 2">
            <a:extLst>
              <a:ext uri="{FF2B5EF4-FFF2-40B4-BE49-F238E27FC236}">
                <a16:creationId xmlns:a16="http://schemas.microsoft.com/office/drawing/2014/main" id="{EEC8CBE7-ABE6-4BD5-98AE-B8A49840F0EB}"/>
              </a:ext>
            </a:extLst>
          </p:cNvPr>
          <p:cNvSpPr>
            <a:spLocks noGrp="1"/>
          </p:cNvSpPr>
          <p:nvPr>
            <p:ph idx="1"/>
          </p:nvPr>
        </p:nvSpPr>
        <p:spPr/>
        <p:txBody>
          <a:bodyPr/>
          <a:lstStyle/>
          <a:p>
            <a:pPr>
              <a:buFont typeface="Wingdings" panose="05000000000000000000" pitchFamily="2" charset="2"/>
              <a:buChar char="ü"/>
            </a:pPr>
            <a:r>
              <a:rPr lang="en-IN" dirty="0">
                <a:latin typeface="Times New Roman" panose="02020603050405020304" pitchFamily="18" charset="0"/>
                <a:cs typeface="Times New Roman" panose="02020603050405020304" pitchFamily="18" charset="0"/>
              </a:rPr>
              <a:t>DFD is the abbreviation for Data Flow Diagram.</a:t>
            </a:r>
          </a:p>
          <a:p>
            <a:pPr>
              <a:buFont typeface="Wingdings" panose="05000000000000000000" pitchFamily="2" charset="2"/>
              <a:buChar char="ü"/>
            </a:pPr>
            <a:r>
              <a:rPr lang="en-IN" dirty="0">
                <a:latin typeface="Times New Roman" panose="02020603050405020304" pitchFamily="18" charset="0"/>
                <a:cs typeface="Times New Roman" panose="02020603050405020304" pitchFamily="18" charset="0"/>
              </a:rPr>
              <a:t>The flow of data of a system or a process is represented by DFD.</a:t>
            </a:r>
          </a:p>
          <a:p>
            <a:pPr>
              <a:buFont typeface="Wingdings" panose="05000000000000000000" pitchFamily="2" charset="2"/>
              <a:buChar char="ü"/>
            </a:pPr>
            <a:endParaRPr lang="en-IN" dirty="0">
              <a:latin typeface="Times New Roman" panose="02020603050405020304" pitchFamily="18" charset="0"/>
              <a:cs typeface="Times New Roman" panose="02020603050405020304" pitchFamily="18" charset="0"/>
            </a:endParaRPr>
          </a:p>
          <a:p>
            <a:pPr algn="ctr">
              <a:buFont typeface="Wingdings" panose="05000000000000000000" pitchFamily="2" charset="2"/>
              <a:buChar char="Ø"/>
            </a:pPr>
            <a:r>
              <a:rPr lang="en-IN" sz="2800" i="1" dirty="0">
                <a:latin typeface="Times New Roman" panose="02020603050405020304" pitchFamily="18" charset="0"/>
                <a:cs typeface="Times New Roman" panose="02020603050405020304" pitchFamily="18" charset="0"/>
              </a:rPr>
              <a:t>ZERO LEVEL DFD DIAGRAM.</a:t>
            </a:r>
          </a:p>
          <a:p>
            <a:pPr algn="ctr">
              <a:buFont typeface="Wingdings" panose="05000000000000000000" pitchFamily="2" charset="2"/>
              <a:buChar char="Ø"/>
            </a:pPr>
            <a:r>
              <a:rPr lang="en-IN" sz="2800" i="1" dirty="0">
                <a:latin typeface="Times New Roman" panose="02020603050405020304" pitchFamily="18" charset="0"/>
                <a:cs typeface="Times New Roman" panose="02020603050405020304" pitchFamily="18" charset="0"/>
              </a:rPr>
              <a:t>FIRST LEVEL DFD DIAGRAM.</a:t>
            </a:r>
          </a:p>
          <a:p>
            <a:pPr lvl="3" algn="ctr">
              <a:buFont typeface="Wingdings" panose="05000000000000000000" pitchFamily="2" charset="2"/>
              <a:buChar char="Ø"/>
            </a:pPr>
            <a:r>
              <a:rPr lang="en-IN" sz="2800" i="1" dirty="0">
                <a:latin typeface="Times New Roman" panose="02020603050405020304" pitchFamily="18" charset="0"/>
                <a:cs typeface="Times New Roman" panose="02020603050405020304" pitchFamily="18" charset="0"/>
              </a:rPr>
              <a:t>  SECOND LEVEL DFD DIAGRAM.</a:t>
            </a:r>
            <a:r>
              <a:rPr lang="en-IN" sz="2800" dirty="0">
                <a:latin typeface="Algerian" panose="04020705040A02060702" pitchFamily="82" charset="0"/>
              </a:rPr>
              <a:t>	</a:t>
            </a:r>
            <a:r>
              <a:rPr lang="en-IN" dirty="0">
                <a:latin typeface="Algerian" panose="04020705040A02060702" pitchFamily="82" charset="0"/>
              </a:rPr>
              <a:t>	</a:t>
            </a:r>
          </a:p>
        </p:txBody>
      </p:sp>
    </p:spTree>
    <p:extLst>
      <p:ext uri="{BB962C8B-B14F-4D97-AF65-F5344CB8AC3E}">
        <p14:creationId xmlns:p14="http://schemas.microsoft.com/office/powerpoint/2010/main" val="3626450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80">
                                          <p:stCondLst>
                                            <p:cond delay="0"/>
                                          </p:stCondLst>
                                        </p:cTn>
                                        <p:tgtEl>
                                          <p:spTgt spid="3">
                                            <p:txEl>
                                              <p:pRg st="0" end="0"/>
                                            </p:txEl>
                                          </p:spTgt>
                                        </p:tgtEl>
                                      </p:cBhvr>
                                    </p:animEffect>
                                    <p:anim calcmode="lin" valueType="num">
                                      <p:cBhvr>
                                        <p:cTn id="14"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xEl>
                                              <p:pRg st="0" end="0"/>
                                            </p:txEl>
                                          </p:spTgt>
                                        </p:tgtEl>
                                      </p:cBhvr>
                                      <p:to x="100000" y="60000"/>
                                    </p:animScale>
                                    <p:animScale>
                                      <p:cBhvr>
                                        <p:cTn id="20" dur="166" decel="50000">
                                          <p:stCondLst>
                                            <p:cond delay="676"/>
                                          </p:stCondLst>
                                        </p:cTn>
                                        <p:tgtEl>
                                          <p:spTgt spid="3">
                                            <p:txEl>
                                              <p:pRg st="0" end="0"/>
                                            </p:txEl>
                                          </p:spTgt>
                                        </p:tgtEl>
                                      </p:cBhvr>
                                      <p:to x="100000" y="100000"/>
                                    </p:animScale>
                                    <p:animScale>
                                      <p:cBhvr>
                                        <p:cTn id="21" dur="26">
                                          <p:stCondLst>
                                            <p:cond delay="1312"/>
                                          </p:stCondLst>
                                        </p:cTn>
                                        <p:tgtEl>
                                          <p:spTgt spid="3">
                                            <p:txEl>
                                              <p:pRg st="0" end="0"/>
                                            </p:txEl>
                                          </p:spTgt>
                                        </p:tgtEl>
                                      </p:cBhvr>
                                      <p:to x="100000" y="80000"/>
                                    </p:animScale>
                                    <p:animScale>
                                      <p:cBhvr>
                                        <p:cTn id="22" dur="166" decel="50000">
                                          <p:stCondLst>
                                            <p:cond delay="1338"/>
                                          </p:stCondLst>
                                        </p:cTn>
                                        <p:tgtEl>
                                          <p:spTgt spid="3">
                                            <p:txEl>
                                              <p:pRg st="0" end="0"/>
                                            </p:txEl>
                                          </p:spTgt>
                                        </p:tgtEl>
                                      </p:cBhvr>
                                      <p:to x="100000" y="100000"/>
                                    </p:animScale>
                                    <p:animScale>
                                      <p:cBhvr>
                                        <p:cTn id="23" dur="26">
                                          <p:stCondLst>
                                            <p:cond delay="1642"/>
                                          </p:stCondLst>
                                        </p:cTn>
                                        <p:tgtEl>
                                          <p:spTgt spid="3">
                                            <p:txEl>
                                              <p:pRg st="0" end="0"/>
                                            </p:txEl>
                                          </p:spTgt>
                                        </p:tgtEl>
                                      </p:cBhvr>
                                      <p:to x="100000" y="90000"/>
                                    </p:animScale>
                                    <p:animScale>
                                      <p:cBhvr>
                                        <p:cTn id="24" dur="166" decel="50000">
                                          <p:stCondLst>
                                            <p:cond delay="1668"/>
                                          </p:stCondLst>
                                        </p:cTn>
                                        <p:tgtEl>
                                          <p:spTgt spid="3">
                                            <p:txEl>
                                              <p:pRg st="0" end="0"/>
                                            </p:txEl>
                                          </p:spTgt>
                                        </p:tgtEl>
                                      </p:cBhvr>
                                      <p:to x="100000" y="100000"/>
                                    </p:animScale>
                                    <p:animScale>
                                      <p:cBhvr>
                                        <p:cTn id="25" dur="26">
                                          <p:stCondLst>
                                            <p:cond delay="1808"/>
                                          </p:stCondLst>
                                        </p:cTn>
                                        <p:tgtEl>
                                          <p:spTgt spid="3">
                                            <p:txEl>
                                              <p:pRg st="0" end="0"/>
                                            </p:txEl>
                                          </p:spTgt>
                                        </p:tgtEl>
                                      </p:cBhvr>
                                      <p:to x="100000" y="95000"/>
                                    </p:animScale>
                                    <p:animScale>
                                      <p:cBhvr>
                                        <p:cTn id="26" dur="166" decel="50000">
                                          <p:stCondLst>
                                            <p:cond delay="1834"/>
                                          </p:stCondLst>
                                        </p:cTn>
                                        <p:tgtEl>
                                          <p:spTgt spid="3">
                                            <p:txEl>
                                              <p:pRg st="0" end="0"/>
                                            </p:txEl>
                                          </p:spTgt>
                                        </p:tgtEl>
                                      </p:cBhvr>
                                      <p:to x="100000" y="100000"/>
                                    </p:animScale>
                                  </p:childTnLst>
                                </p:cTn>
                              </p:par>
                              <p:par>
                                <p:cTn id="27" presetID="26" presetClass="entr" presetSubtype="0" fill="hold" grpId="0" nodeType="with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animEffect transition="in" filter="wipe(down)">
                                      <p:cBhvr>
                                        <p:cTn id="29" dur="580">
                                          <p:stCondLst>
                                            <p:cond delay="0"/>
                                          </p:stCondLst>
                                        </p:cTn>
                                        <p:tgtEl>
                                          <p:spTgt spid="3">
                                            <p:txEl>
                                              <p:pRg st="1" end="1"/>
                                            </p:txEl>
                                          </p:spTgt>
                                        </p:tgtEl>
                                      </p:cBhvr>
                                    </p:animEffect>
                                    <p:anim calcmode="lin" valueType="num">
                                      <p:cBhvr>
                                        <p:cTn id="30"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1"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2"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3"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4"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35" dur="26">
                                          <p:stCondLst>
                                            <p:cond delay="650"/>
                                          </p:stCondLst>
                                        </p:cTn>
                                        <p:tgtEl>
                                          <p:spTgt spid="3">
                                            <p:txEl>
                                              <p:pRg st="1" end="1"/>
                                            </p:txEl>
                                          </p:spTgt>
                                        </p:tgtEl>
                                      </p:cBhvr>
                                      <p:to x="100000" y="60000"/>
                                    </p:animScale>
                                    <p:animScale>
                                      <p:cBhvr>
                                        <p:cTn id="36" dur="166" decel="50000">
                                          <p:stCondLst>
                                            <p:cond delay="676"/>
                                          </p:stCondLst>
                                        </p:cTn>
                                        <p:tgtEl>
                                          <p:spTgt spid="3">
                                            <p:txEl>
                                              <p:pRg st="1" end="1"/>
                                            </p:txEl>
                                          </p:spTgt>
                                        </p:tgtEl>
                                      </p:cBhvr>
                                      <p:to x="100000" y="100000"/>
                                    </p:animScale>
                                    <p:animScale>
                                      <p:cBhvr>
                                        <p:cTn id="37" dur="26">
                                          <p:stCondLst>
                                            <p:cond delay="1312"/>
                                          </p:stCondLst>
                                        </p:cTn>
                                        <p:tgtEl>
                                          <p:spTgt spid="3">
                                            <p:txEl>
                                              <p:pRg st="1" end="1"/>
                                            </p:txEl>
                                          </p:spTgt>
                                        </p:tgtEl>
                                      </p:cBhvr>
                                      <p:to x="100000" y="80000"/>
                                    </p:animScale>
                                    <p:animScale>
                                      <p:cBhvr>
                                        <p:cTn id="38" dur="166" decel="50000">
                                          <p:stCondLst>
                                            <p:cond delay="1338"/>
                                          </p:stCondLst>
                                        </p:cTn>
                                        <p:tgtEl>
                                          <p:spTgt spid="3">
                                            <p:txEl>
                                              <p:pRg st="1" end="1"/>
                                            </p:txEl>
                                          </p:spTgt>
                                        </p:tgtEl>
                                      </p:cBhvr>
                                      <p:to x="100000" y="100000"/>
                                    </p:animScale>
                                    <p:animScale>
                                      <p:cBhvr>
                                        <p:cTn id="39" dur="26">
                                          <p:stCondLst>
                                            <p:cond delay="1642"/>
                                          </p:stCondLst>
                                        </p:cTn>
                                        <p:tgtEl>
                                          <p:spTgt spid="3">
                                            <p:txEl>
                                              <p:pRg st="1" end="1"/>
                                            </p:txEl>
                                          </p:spTgt>
                                        </p:tgtEl>
                                      </p:cBhvr>
                                      <p:to x="100000" y="90000"/>
                                    </p:animScale>
                                    <p:animScale>
                                      <p:cBhvr>
                                        <p:cTn id="40" dur="166" decel="50000">
                                          <p:stCondLst>
                                            <p:cond delay="1668"/>
                                          </p:stCondLst>
                                        </p:cTn>
                                        <p:tgtEl>
                                          <p:spTgt spid="3">
                                            <p:txEl>
                                              <p:pRg st="1" end="1"/>
                                            </p:txEl>
                                          </p:spTgt>
                                        </p:tgtEl>
                                      </p:cBhvr>
                                      <p:to x="100000" y="100000"/>
                                    </p:animScale>
                                    <p:animScale>
                                      <p:cBhvr>
                                        <p:cTn id="41" dur="26">
                                          <p:stCondLst>
                                            <p:cond delay="1808"/>
                                          </p:stCondLst>
                                        </p:cTn>
                                        <p:tgtEl>
                                          <p:spTgt spid="3">
                                            <p:txEl>
                                              <p:pRg st="1" end="1"/>
                                            </p:txEl>
                                          </p:spTgt>
                                        </p:tgtEl>
                                      </p:cBhvr>
                                      <p:to x="100000" y="95000"/>
                                    </p:animScale>
                                    <p:animScale>
                                      <p:cBhvr>
                                        <p:cTn id="42" dur="166" decel="50000">
                                          <p:stCondLst>
                                            <p:cond delay="1834"/>
                                          </p:stCondLst>
                                        </p:cTn>
                                        <p:tgtEl>
                                          <p:spTgt spid="3">
                                            <p:txEl>
                                              <p:pRg st="1" end="1"/>
                                            </p:txEl>
                                          </p:spTgt>
                                        </p:tgtEl>
                                      </p:cBhvr>
                                      <p:to x="100000" y="100000"/>
                                    </p:animScale>
                                  </p:childTnLst>
                                </p:cTn>
                              </p:par>
                            </p:childTnLst>
                          </p:cTn>
                        </p:par>
                      </p:childTnLst>
                    </p:cTn>
                  </p:par>
                  <p:par>
                    <p:cTn id="43" fill="hold">
                      <p:stCondLst>
                        <p:cond delay="indefinite"/>
                      </p:stCondLst>
                      <p:childTnLst>
                        <p:par>
                          <p:cTn id="44" fill="hold">
                            <p:stCondLst>
                              <p:cond delay="0"/>
                            </p:stCondLst>
                            <p:childTnLst>
                              <p:par>
                                <p:cTn id="45" presetID="31" presetClass="entr" presetSubtype="0" fill="hold" grpId="0" nodeType="clickEffect">
                                  <p:stCondLst>
                                    <p:cond delay="0"/>
                                  </p:stCondLst>
                                  <p:childTnLst>
                                    <p:set>
                                      <p:cBhvr>
                                        <p:cTn id="46" dur="1" fill="hold">
                                          <p:stCondLst>
                                            <p:cond delay="0"/>
                                          </p:stCondLst>
                                        </p:cTn>
                                        <p:tgtEl>
                                          <p:spTgt spid="3">
                                            <p:txEl>
                                              <p:pRg st="3" end="3"/>
                                            </p:txEl>
                                          </p:spTgt>
                                        </p:tgtEl>
                                        <p:attrNameLst>
                                          <p:attrName>style.visibility</p:attrName>
                                        </p:attrNameLst>
                                      </p:cBhvr>
                                      <p:to>
                                        <p:strVal val="visible"/>
                                      </p:to>
                                    </p:set>
                                    <p:anim calcmode="lin" valueType="num">
                                      <p:cBhvr>
                                        <p:cTn id="47"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48"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49"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50" dur="1000"/>
                                        <p:tgtEl>
                                          <p:spTgt spid="3">
                                            <p:txEl>
                                              <p:pRg st="3" end="3"/>
                                            </p:txEl>
                                          </p:spTgt>
                                        </p:tgtEl>
                                      </p:cBhvr>
                                    </p:animEffect>
                                  </p:childTnLst>
                                </p:cTn>
                              </p:par>
                              <p:par>
                                <p:cTn id="51" presetID="31" presetClass="entr" presetSubtype="0" fill="hold" grpId="0" nodeType="withEffect">
                                  <p:stCondLst>
                                    <p:cond delay="0"/>
                                  </p:stCondLst>
                                  <p:childTnLst>
                                    <p:set>
                                      <p:cBhvr>
                                        <p:cTn id="52" dur="1" fill="hold">
                                          <p:stCondLst>
                                            <p:cond delay="0"/>
                                          </p:stCondLst>
                                        </p:cTn>
                                        <p:tgtEl>
                                          <p:spTgt spid="3">
                                            <p:txEl>
                                              <p:pRg st="4" end="4"/>
                                            </p:txEl>
                                          </p:spTgt>
                                        </p:tgtEl>
                                        <p:attrNameLst>
                                          <p:attrName>style.visibility</p:attrName>
                                        </p:attrNameLst>
                                      </p:cBhvr>
                                      <p:to>
                                        <p:strVal val="visible"/>
                                      </p:to>
                                    </p:set>
                                    <p:anim calcmode="lin" valueType="num">
                                      <p:cBhvr>
                                        <p:cTn id="53" dur="1000" fill="hold"/>
                                        <p:tgtEl>
                                          <p:spTgt spid="3">
                                            <p:txEl>
                                              <p:pRg st="4" end="4"/>
                                            </p:txEl>
                                          </p:spTgt>
                                        </p:tgtEl>
                                        <p:attrNameLst>
                                          <p:attrName>ppt_w</p:attrName>
                                        </p:attrNameLst>
                                      </p:cBhvr>
                                      <p:tavLst>
                                        <p:tav tm="0">
                                          <p:val>
                                            <p:fltVal val="0"/>
                                          </p:val>
                                        </p:tav>
                                        <p:tav tm="100000">
                                          <p:val>
                                            <p:strVal val="#ppt_w"/>
                                          </p:val>
                                        </p:tav>
                                      </p:tavLst>
                                    </p:anim>
                                    <p:anim calcmode="lin" valueType="num">
                                      <p:cBhvr>
                                        <p:cTn id="54" dur="1000" fill="hold"/>
                                        <p:tgtEl>
                                          <p:spTgt spid="3">
                                            <p:txEl>
                                              <p:pRg st="4" end="4"/>
                                            </p:txEl>
                                          </p:spTgt>
                                        </p:tgtEl>
                                        <p:attrNameLst>
                                          <p:attrName>ppt_h</p:attrName>
                                        </p:attrNameLst>
                                      </p:cBhvr>
                                      <p:tavLst>
                                        <p:tav tm="0">
                                          <p:val>
                                            <p:fltVal val="0"/>
                                          </p:val>
                                        </p:tav>
                                        <p:tav tm="100000">
                                          <p:val>
                                            <p:strVal val="#ppt_h"/>
                                          </p:val>
                                        </p:tav>
                                      </p:tavLst>
                                    </p:anim>
                                    <p:anim calcmode="lin" valueType="num">
                                      <p:cBhvr>
                                        <p:cTn id="55" dur="1000" fill="hold"/>
                                        <p:tgtEl>
                                          <p:spTgt spid="3">
                                            <p:txEl>
                                              <p:pRg st="4" end="4"/>
                                            </p:txEl>
                                          </p:spTgt>
                                        </p:tgtEl>
                                        <p:attrNameLst>
                                          <p:attrName>style.rotation</p:attrName>
                                        </p:attrNameLst>
                                      </p:cBhvr>
                                      <p:tavLst>
                                        <p:tav tm="0">
                                          <p:val>
                                            <p:fltVal val="90"/>
                                          </p:val>
                                        </p:tav>
                                        <p:tav tm="100000">
                                          <p:val>
                                            <p:fltVal val="0"/>
                                          </p:val>
                                        </p:tav>
                                      </p:tavLst>
                                    </p:anim>
                                    <p:animEffect transition="in" filter="fade">
                                      <p:cBhvr>
                                        <p:cTn id="56" dur="1000"/>
                                        <p:tgtEl>
                                          <p:spTgt spid="3">
                                            <p:txEl>
                                              <p:pRg st="4" end="4"/>
                                            </p:txEl>
                                          </p:spTgt>
                                        </p:tgtEl>
                                      </p:cBhvr>
                                    </p:animEffect>
                                  </p:childTnLst>
                                </p:cTn>
                              </p:par>
                              <p:par>
                                <p:cTn id="57" presetID="31" presetClass="entr" presetSubtype="0" fill="hold" grpId="0" nodeType="withEffect">
                                  <p:stCondLst>
                                    <p:cond delay="0"/>
                                  </p:stCondLst>
                                  <p:childTnLst>
                                    <p:set>
                                      <p:cBhvr>
                                        <p:cTn id="58" dur="1" fill="hold">
                                          <p:stCondLst>
                                            <p:cond delay="0"/>
                                          </p:stCondLst>
                                        </p:cTn>
                                        <p:tgtEl>
                                          <p:spTgt spid="3">
                                            <p:txEl>
                                              <p:pRg st="5" end="5"/>
                                            </p:txEl>
                                          </p:spTgt>
                                        </p:tgtEl>
                                        <p:attrNameLst>
                                          <p:attrName>style.visibility</p:attrName>
                                        </p:attrNameLst>
                                      </p:cBhvr>
                                      <p:to>
                                        <p:strVal val="visible"/>
                                      </p:to>
                                    </p:set>
                                    <p:anim calcmode="lin" valueType="num">
                                      <p:cBhvr>
                                        <p:cTn id="59" dur="1000" fill="hold"/>
                                        <p:tgtEl>
                                          <p:spTgt spid="3">
                                            <p:txEl>
                                              <p:pRg st="5" end="5"/>
                                            </p:txEl>
                                          </p:spTgt>
                                        </p:tgtEl>
                                        <p:attrNameLst>
                                          <p:attrName>ppt_w</p:attrName>
                                        </p:attrNameLst>
                                      </p:cBhvr>
                                      <p:tavLst>
                                        <p:tav tm="0">
                                          <p:val>
                                            <p:fltVal val="0"/>
                                          </p:val>
                                        </p:tav>
                                        <p:tav tm="100000">
                                          <p:val>
                                            <p:strVal val="#ppt_w"/>
                                          </p:val>
                                        </p:tav>
                                      </p:tavLst>
                                    </p:anim>
                                    <p:anim calcmode="lin" valueType="num">
                                      <p:cBhvr>
                                        <p:cTn id="60" dur="1000" fill="hold"/>
                                        <p:tgtEl>
                                          <p:spTgt spid="3">
                                            <p:txEl>
                                              <p:pRg st="5" end="5"/>
                                            </p:txEl>
                                          </p:spTgt>
                                        </p:tgtEl>
                                        <p:attrNameLst>
                                          <p:attrName>ppt_h</p:attrName>
                                        </p:attrNameLst>
                                      </p:cBhvr>
                                      <p:tavLst>
                                        <p:tav tm="0">
                                          <p:val>
                                            <p:fltVal val="0"/>
                                          </p:val>
                                        </p:tav>
                                        <p:tav tm="100000">
                                          <p:val>
                                            <p:strVal val="#ppt_h"/>
                                          </p:val>
                                        </p:tav>
                                      </p:tavLst>
                                    </p:anim>
                                    <p:anim calcmode="lin" valueType="num">
                                      <p:cBhvr>
                                        <p:cTn id="61" dur="1000" fill="hold"/>
                                        <p:tgtEl>
                                          <p:spTgt spid="3">
                                            <p:txEl>
                                              <p:pRg st="5" end="5"/>
                                            </p:txEl>
                                          </p:spTgt>
                                        </p:tgtEl>
                                        <p:attrNameLst>
                                          <p:attrName>style.rotation</p:attrName>
                                        </p:attrNameLst>
                                      </p:cBhvr>
                                      <p:tavLst>
                                        <p:tav tm="0">
                                          <p:val>
                                            <p:fltVal val="90"/>
                                          </p:val>
                                        </p:tav>
                                        <p:tav tm="100000">
                                          <p:val>
                                            <p:fltVal val="0"/>
                                          </p:val>
                                        </p:tav>
                                      </p:tavLst>
                                    </p:anim>
                                    <p:animEffect transition="in" filter="fade">
                                      <p:cBhvr>
                                        <p:cTn id="62"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21908-15AA-4D96-9C31-CA29E5461958}"/>
              </a:ext>
            </a:extLst>
          </p:cNvPr>
          <p:cNvSpPr>
            <a:spLocks noGrp="1"/>
          </p:cNvSpPr>
          <p:nvPr>
            <p:ph type="title"/>
          </p:nvPr>
        </p:nvSpPr>
        <p:spPr>
          <a:xfrm>
            <a:off x="1007534" y="115888"/>
            <a:ext cx="10176933" cy="5977408"/>
          </a:xfrm>
        </p:spPr>
        <p:txBody>
          <a:bodyPr/>
          <a:lstStyle/>
          <a:p>
            <a:pPr algn="ctr"/>
            <a:r>
              <a:rPr lang="en-IN" sz="3600" b="1" i="1" dirty="0">
                <a:latin typeface="Algerian" panose="04020705040A02060702" pitchFamily="82" charset="0"/>
                <a:cs typeface="Times New Roman" panose="02020603050405020304" pitchFamily="18" charset="0"/>
              </a:rPr>
              <a:t>ZERO LEVEL DFD DIAGRAM.</a:t>
            </a:r>
            <a:br>
              <a:rPr lang="en-IN" sz="3600" b="1" i="1" dirty="0">
                <a:latin typeface="Algerian" panose="04020705040A02060702" pitchFamily="82" charset="0"/>
                <a:cs typeface="Times New Roman" panose="02020603050405020304" pitchFamily="18" charset="0"/>
              </a:rPr>
            </a:br>
            <a:br>
              <a:rPr lang="en-IN" sz="3600" b="1" i="1" dirty="0">
                <a:latin typeface="Algerian" panose="04020705040A02060702" pitchFamily="82" charset="0"/>
                <a:cs typeface="Times New Roman" panose="02020603050405020304" pitchFamily="18" charset="0"/>
              </a:rPr>
            </a:br>
            <a:br>
              <a:rPr lang="en-IN" sz="3600" b="1" i="1" dirty="0">
                <a:latin typeface="Algerian" panose="04020705040A02060702" pitchFamily="82" charset="0"/>
                <a:cs typeface="Times New Roman" panose="02020603050405020304" pitchFamily="18" charset="0"/>
              </a:rPr>
            </a:br>
            <a:br>
              <a:rPr lang="en-IN" sz="3600" b="1" i="1" dirty="0">
                <a:latin typeface="Algerian" panose="04020705040A02060702" pitchFamily="82" charset="0"/>
                <a:cs typeface="Times New Roman" panose="02020603050405020304" pitchFamily="18" charset="0"/>
              </a:rPr>
            </a:br>
            <a:br>
              <a:rPr lang="en-IN" sz="3600" b="1" i="1" dirty="0">
                <a:latin typeface="Algerian" panose="04020705040A02060702" pitchFamily="82" charset="0"/>
                <a:cs typeface="Times New Roman" panose="02020603050405020304" pitchFamily="18" charset="0"/>
              </a:rPr>
            </a:br>
            <a:br>
              <a:rPr lang="en-IN" sz="3600" b="1" i="1" dirty="0">
                <a:latin typeface="Algerian" panose="04020705040A02060702" pitchFamily="82" charset="0"/>
                <a:cs typeface="Times New Roman" panose="02020603050405020304" pitchFamily="18" charset="0"/>
              </a:rPr>
            </a:br>
            <a:br>
              <a:rPr lang="en-IN" sz="3600" b="1" i="1" dirty="0">
                <a:latin typeface="Algerian" panose="04020705040A02060702" pitchFamily="82" charset="0"/>
                <a:cs typeface="Times New Roman" panose="02020603050405020304" pitchFamily="18" charset="0"/>
              </a:rPr>
            </a:br>
            <a:br>
              <a:rPr lang="en-IN" sz="3600" b="1" i="1" dirty="0">
                <a:latin typeface="Algerian" panose="04020705040A02060702" pitchFamily="82" charset="0"/>
                <a:cs typeface="Times New Roman" panose="02020603050405020304" pitchFamily="18" charset="0"/>
              </a:rPr>
            </a:br>
            <a:br>
              <a:rPr lang="en-IN" sz="3600" b="1" i="1" dirty="0">
                <a:latin typeface="Algerian" panose="04020705040A02060702" pitchFamily="82" charset="0"/>
                <a:cs typeface="Times New Roman" panose="02020603050405020304" pitchFamily="18" charset="0"/>
              </a:rPr>
            </a:br>
            <a:endParaRPr lang="en-IN" sz="3600" b="1" dirty="0">
              <a:latin typeface="Algerian" panose="04020705040A02060702" pitchFamily="82" charset="0"/>
            </a:endParaRPr>
          </a:p>
        </p:txBody>
      </p:sp>
      <p:pic>
        <p:nvPicPr>
          <p:cNvPr id="4" name="Picture 3">
            <a:extLst>
              <a:ext uri="{FF2B5EF4-FFF2-40B4-BE49-F238E27FC236}">
                <a16:creationId xmlns:a16="http://schemas.microsoft.com/office/drawing/2014/main" id="{3F3F5B69-CB18-4B5A-A4B9-5C65EB76FAF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99456" y="1268760"/>
            <a:ext cx="10657184" cy="5040559"/>
          </a:xfrm>
          <a:prstGeom prst="rect">
            <a:avLst/>
          </a:prstGeom>
          <a:noFill/>
          <a:ln>
            <a:noFill/>
          </a:ln>
        </p:spPr>
      </p:pic>
    </p:spTree>
    <p:extLst>
      <p:ext uri="{BB962C8B-B14F-4D97-AF65-F5344CB8AC3E}">
        <p14:creationId xmlns:p14="http://schemas.microsoft.com/office/powerpoint/2010/main" val="6271269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3"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heel(3)">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186DC-0A17-4F6E-9A93-5DEC374DACC5}"/>
              </a:ext>
            </a:extLst>
          </p:cNvPr>
          <p:cNvSpPr>
            <a:spLocks noGrp="1"/>
          </p:cNvSpPr>
          <p:nvPr>
            <p:ph type="title"/>
          </p:nvPr>
        </p:nvSpPr>
        <p:spPr>
          <a:xfrm>
            <a:off x="1007534" y="115888"/>
            <a:ext cx="10176933" cy="6481464"/>
          </a:xfrm>
        </p:spPr>
        <p:txBody>
          <a:bodyPr/>
          <a:lstStyle/>
          <a:p>
            <a:pPr algn="ctr"/>
            <a:r>
              <a:rPr lang="en-IN" sz="4000" b="1" dirty="0">
                <a:latin typeface="Algerian" panose="04020705040A02060702" pitchFamily="82" charset="0"/>
                <a:cs typeface="Times New Roman" panose="02020603050405020304" pitchFamily="18" charset="0"/>
              </a:rPr>
              <a:t>FIRST LEVEL DFD DIAGRAM</a:t>
            </a:r>
            <a:r>
              <a:rPr lang="en-IN" sz="4000" b="1" dirty="0">
                <a:latin typeface="Times New Roman" panose="02020603050405020304" pitchFamily="18" charset="0"/>
                <a:cs typeface="Times New Roman" panose="02020603050405020304" pitchFamily="18" charset="0"/>
              </a:rPr>
              <a:t>.</a:t>
            </a:r>
            <a:br>
              <a:rPr lang="en-IN" sz="4000" b="1" dirty="0">
                <a:latin typeface="Times New Roman" panose="02020603050405020304" pitchFamily="18" charset="0"/>
                <a:cs typeface="Times New Roman" panose="02020603050405020304" pitchFamily="18" charset="0"/>
              </a:rPr>
            </a:br>
            <a:br>
              <a:rPr lang="en-IN" sz="4000" b="1" dirty="0">
                <a:latin typeface="Times New Roman" panose="02020603050405020304" pitchFamily="18" charset="0"/>
                <a:cs typeface="Times New Roman" panose="02020603050405020304" pitchFamily="18" charset="0"/>
              </a:rPr>
            </a:br>
            <a:br>
              <a:rPr lang="en-IN" sz="4000" b="1" dirty="0">
                <a:latin typeface="Times New Roman" panose="02020603050405020304" pitchFamily="18" charset="0"/>
                <a:cs typeface="Times New Roman" panose="02020603050405020304" pitchFamily="18" charset="0"/>
              </a:rPr>
            </a:br>
            <a:br>
              <a:rPr lang="en-IN" sz="4000" b="1" dirty="0">
                <a:latin typeface="Times New Roman" panose="02020603050405020304" pitchFamily="18" charset="0"/>
                <a:cs typeface="Times New Roman" panose="02020603050405020304" pitchFamily="18" charset="0"/>
              </a:rPr>
            </a:br>
            <a:br>
              <a:rPr lang="en-IN" sz="4000" b="1" dirty="0">
                <a:latin typeface="Times New Roman" panose="02020603050405020304" pitchFamily="18" charset="0"/>
                <a:cs typeface="Times New Roman" panose="02020603050405020304" pitchFamily="18" charset="0"/>
              </a:rPr>
            </a:br>
            <a:br>
              <a:rPr lang="en-IN" sz="4000" b="1" dirty="0">
                <a:latin typeface="Times New Roman" panose="02020603050405020304" pitchFamily="18" charset="0"/>
                <a:cs typeface="Times New Roman" panose="02020603050405020304" pitchFamily="18" charset="0"/>
              </a:rPr>
            </a:br>
            <a:br>
              <a:rPr lang="en-IN" sz="4000" b="1" dirty="0">
                <a:latin typeface="Times New Roman" panose="02020603050405020304" pitchFamily="18" charset="0"/>
                <a:cs typeface="Times New Roman" panose="02020603050405020304" pitchFamily="18" charset="0"/>
              </a:rPr>
            </a:br>
            <a:br>
              <a:rPr lang="en-IN" sz="4000" b="1" dirty="0">
                <a:latin typeface="Times New Roman" panose="02020603050405020304" pitchFamily="18" charset="0"/>
                <a:cs typeface="Times New Roman" panose="02020603050405020304" pitchFamily="18" charset="0"/>
              </a:rPr>
            </a:br>
            <a:br>
              <a:rPr lang="en-IN" sz="4000" b="1" dirty="0">
                <a:latin typeface="Times New Roman" panose="02020603050405020304" pitchFamily="18" charset="0"/>
                <a:cs typeface="Times New Roman" panose="02020603050405020304" pitchFamily="18" charset="0"/>
              </a:rPr>
            </a:br>
            <a:endParaRPr lang="en-IN" sz="4000" b="1" dirty="0"/>
          </a:p>
        </p:txBody>
      </p:sp>
      <p:pic>
        <p:nvPicPr>
          <p:cNvPr id="4" name="Picture 3">
            <a:extLst>
              <a:ext uri="{FF2B5EF4-FFF2-40B4-BE49-F238E27FC236}">
                <a16:creationId xmlns:a16="http://schemas.microsoft.com/office/drawing/2014/main" id="{1EFBFD18-D804-444E-B46F-E5C6887A291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87488" y="1244014"/>
            <a:ext cx="10248941" cy="5472608"/>
          </a:xfrm>
          <a:prstGeom prst="rect">
            <a:avLst/>
          </a:prstGeom>
          <a:noFill/>
          <a:ln>
            <a:noFill/>
          </a:ln>
        </p:spPr>
      </p:pic>
    </p:spTree>
    <p:extLst>
      <p:ext uri="{BB962C8B-B14F-4D97-AF65-F5344CB8AC3E}">
        <p14:creationId xmlns:p14="http://schemas.microsoft.com/office/powerpoint/2010/main" val="39587772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3"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heel(3)">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2A5F6-C97F-49BE-AAD7-186159060814}"/>
              </a:ext>
            </a:extLst>
          </p:cNvPr>
          <p:cNvSpPr>
            <a:spLocks noGrp="1"/>
          </p:cNvSpPr>
          <p:nvPr>
            <p:ph type="title"/>
          </p:nvPr>
        </p:nvSpPr>
        <p:spPr>
          <a:xfrm>
            <a:off x="1007534" y="115888"/>
            <a:ext cx="10176933" cy="6193432"/>
          </a:xfrm>
        </p:spPr>
        <p:txBody>
          <a:bodyPr/>
          <a:lstStyle/>
          <a:p>
            <a:pPr algn="ctr"/>
            <a:r>
              <a:rPr lang="en-IN" sz="4000" b="1" dirty="0">
                <a:latin typeface="Algerian" panose="04020705040A02060702" pitchFamily="82" charset="0"/>
                <a:cs typeface="Times New Roman" panose="02020603050405020304" pitchFamily="18" charset="0"/>
              </a:rPr>
              <a:t>     SECOND LEVEL DFD DIAGRAM.</a:t>
            </a:r>
            <a:br>
              <a:rPr lang="en-IN" sz="4000" b="1" dirty="0">
                <a:latin typeface="Algerian" panose="04020705040A02060702" pitchFamily="82" charset="0"/>
                <a:cs typeface="Times New Roman" panose="02020603050405020304" pitchFamily="18" charset="0"/>
              </a:rPr>
            </a:br>
            <a:br>
              <a:rPr lang="en-IN" sz="4000" b="1" dirty="0">
                <a:latin typeface="Algerian" panose="04020705040A02060702" pitchFamily="82" charset="0"/>
                <a:cs typeface="Times New Roman" panose="02020603050405020304" pitchFamily="18" charset="0"/>
              </a:rPr>
            </a:br>
            <a:br>
              <a:rPr lang="en-IN" sz="4000" b="1" dirty="0">
                <a:latin typeface="Algerian" panose="04020705040A02060702" pitchFamily="82" charset="0"/>
                <a:cs typeface="Times New Roman" panose="02020603050405020304" pitchFamily="18" charset="0"/>
              </a:rPr>
            </a:br>
            <a:br>
              <a:rPr lang="en-IN" sz="4000" b="1" dirty="0">
                <a:latin typeface="Algerian" panose="04020705040A02060702" pitchFamily="82" charset="0"/>
                <a:cs typeface="Times New Roman" panose="02020603050405020304" pitchFamily="18" charset="0"/>
              </a:rPr>
            </a:br>
            <a:br>
              <a:rPr lang="en-IN" sz="4000" b="1" dirty="0">
                <a:latin typeface="Algerian" panose="04020705040A02060702" pitchFamily="82" charset="0"/>
                <a:cs typeface="Times New Roman" panose="02020603050405020304" pitchFamily="18" charset="0"/>
              </a:rPr>
            </a:br>
            <a:br>
              <a:rPr lang="en-IN" sz="4000" b="1" dirty="0">
                <a:latin typeface="Algerian" panose="04020705040A02060702" pitchFamily="82" charset="0"/>
                <a:cs typeface="Times New Roman" panose="02020603050405020304" pitchFamily="18" charset="0"/>
              </a:rPr>
            </a:br>
            <a:br>
              <a:rPr lang="en-IN" sz="4000" b="1" dirty="0">
                <a:latin typeface="Algerian" panose="04020705040A02060702" pitchFamily="82" charset="0"/>
                <a:cs typeface="Times New Roman" panose="02020603050405020304" pitchFamily="18" charset="0"/>
              </a:rPr>
            </a:br>
            <a:br>
              <a:rPr lang="en-IN" sz="4000" b="1" dirty="0">
                <a:latin typeface="Algerian" panose="04020705040A02060702" pitchFamily="82" charset="0"/>
                <a:cs typeface="Times New Roman" panose="02020603050405020304" pitchFamily="18" charset="0"/>
              </a:rPr>
            </a:br>
            <a:br>
              <a:rPr lang="en-IN" sz="4000" b="1" dirty="0">
                <a:latin typeface="Algerian" panose="04020705040A02060702" pitchFamily="82" charset="0"/>
                <a:cs typeface="Times New Roman" panose="02020603050405020304" pitchFamily="18" charset="0"/>
              </a:rPr>
            </a:br>
            <a:endParaRPr lang="en-IN" sz="4000" b="1" dirty="0">
              <a:latin typeface="Algerian" panose="04020705040A02060702" pitchFamily="82" charset="0"/>
            </a:endParaRPr>
          </a:p>
        </p:txBody>
      </p:sp>
      <p:pic>
        <p:nvPicPr>
          <p:cNvPr id="4" name="Picture 3">
            <a:extLst>
              <a:ext uri="{FF2B5EF4-FFF2-40B4-BE49-F238E27FC236}">
                <a16:creationId xmlns:a16="http://schemas.microsoft.com/office/drawing/2014/main" id="{E023820C-AE44-42B2-BE7C-048787E3EAD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71464" y="980729"/>
            <a:ext cx="10553483" cy="5328591"/>
          </a:xfrm>
          <a:prstGeom prst="rect">
            <a:avLst/>
          </a:prstGeom>
          <a:noFill/>
          <a:ln>
            <a:noFill/>
          </a:ln>
        </p:spPr>
      </p:pic>
    </p:spTree>
    <p:extLst>
      <p:ext uri="{BB962C8B-B14F-4D97-AF65-F5344CB8AC3E}">
        <p14:creationId xmlns:p14="http://schemas.microsoft.com/office/powerpoint/2010/main" val="21079097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3"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heel(3)">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FA42A-DE96-4E50-AE5F-F91EE439E3AD}"/>
              </a:ext>
            </a:extLst>
          </p:cNvPr>
          <p:cNvSpPr>
            <a:spLocks noGrp="1"/>
          </p:cNvSpPr>
          <p:nvPr>
            <p:ph type="title"/>
          </p:nvPr>
        </p:nvSpPr>
        <p:spPr/>
        <p:txBody>
          <a:bodyPr/>
          <a:lstStyle/>
          <a:p>
            <a:pPr algn="ctr"/>
            <a:r>
              <a:rPr lang="en-IN" sz="3600" b="1" dirty="0">
                <a:latin typeface="Times New Roman" panose="02020603050405020304" pitchFamily="18" charset="0"/>
                <a:cs typeface="Times New Roman" panose="02020603050405020304" pitchFamily="18" charset="0"/>
              </a:rPr>
              <a:t>USE CASE DIAGRAM</a:t>
            </a:r>
          </a:p>
        </p:txBody>
      </p:sp>
      <p:pic>
        <p:nvPicPr>
          <p:cNvPr id="4" name="Content Placeholder 3">
            <a:extLst>
              <a:ext uri="{FF2B5EF4-FFF2-40B4-BE49-F238E27FC236}">
                <a16:creationId xmlns:a16="http://schemas.microsoft.com/office/drawing/2014/main" id="{031CE607-1C5A-4E11-853C-276CC6B5DB8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27448" y="1197497"/>
            <a:ext cx="10633081" cy="5544615"/>
          </a:xfrm>
          <a:prstGeom prst="rect">
            <a:avLst/>
          </a:prstGeom>
          <a:noFill/>
          <a:ln>
            <a:noFill/>
          </a:ln>
        </p:spPr>
      </p:pic>
    </p:spTree>
    <p:extLst>
      <p:ext uri="{BB962C8B-B14F-4D97-AF65-F5344CB8AC3E}">
        <p14:creationId xmlns:p14="http://schemas.microsoft.com/office/powerpoint/2010/main" val="414722140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3"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heel(3)">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073696-76E7-4B4C-8F92-1F5D54E212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352" y="2157412"/>
            <a:ext cx="11809311" cy="2543175"/>
          </a:xfrm>
          <a:prstGeom prst="rect">
            <a:avLst/>
          </a:prstGeom>
        </p:spPr>
      </p:pic>
    </p:spTree>
    <p:extLst>
      <p:ext uri="{BB962C8B-B14F-4D97-AF65-F5344CB8AC3E}">
        <p14:creationId xmlns:p14="http://schemas.microsoft.com/office/powerpoint/2010/main" val="22765139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078DA-2F33-4422-B219-93D01BF1C3A4}"/>
              </a:ext>
            </a:extLst>
          </p:cNvPr>
          <p:cNvSpPr>
            <a:spLocks noGrp="1"/>
          </p:cNvSpPr>
          <p:nvPr>
            <p:ph type="title"/>
          </p:nvPr>
        </p:nvSpPr>
        <p:spPr>
          <a:xfrm>
            <a:off x="3143672" y="115888"/>
            <a:ext cx="8040795" cy="792832"/>
          </a:xfrm>
        </p:spPr>
        <p:txBody>
          <a:bodyPr/>
          <a:lstStyle/>
          <a:p>
            <a:pPr algn="ctr"/>
            <a:r>
              <a:rPr lang="en-IN" sz="3600" b="1" dirty="0">
                <a:latin typeface="Times New Roman" panose="02020603050405020304" pitchFamily="18" charset="0"/>
                <a:cs typeface="Times New Roman" panose="02020603050405020304" pitchFamily="18" charset="0"/>
              </a:rPr>
              <a:t>HOME PAGE</a:t>
            </a:r>
          </a:p>
        </p:txBody>
      </p:sp>
      <p:pic>
        <p:nvPicPr>
          <p:cNvPr id="5" name="Picture 4">
            <a:extLst>
              <a:ext uri="{FF2B5EF4-FFF2-40B4-BE49-F238E27FC236}">
                <a16:creationId xmlns:a16="http://schemas.microsoft.com/office/drawing/2014/main" id="{5EE65131-C805-4A41-BF08-8B58F90CBD7B}"/>
              </a:ext>
            </a:extLst>
          </p:cNvPr>
          <p:cNvPicPr>
            <a:picLocks noChangeAspect="1"/>
          </p:cNvPicPr>
          <p:nvPr/>
        </p:nvPicPr>
        <p:blipFill rotWithShape="1">
          <a:blip r:embed="rId2">
            <a:extLst>
              <a:ext uri="{28A0092B-C50C-407E-A947-70E740481C1C}">
                <a14:useLocalDpi xmlns:a14="http://schemas.microsoft.com/office/drawing/2010/main" val="0"/>
              </a:ext>
            </a:extLst>
          </a:blip>
          <a:srcRect t="10470" r="976" b="5339"/>
          <a:stretch/>
        </p:blipFill>
        <p:spPr>
          <a:xfrm>
            <a:off x="1415480" y="1196752"/>
            <a:ext cx="10513168" cy="5256584"/>
          </a:xfrm>
          <a:prstGeom prst="rect">
            <a:avLst/>
          </a:prstGeom>
          <a:ln w="28575"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6150206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3"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heel(3)">
                                      <p:cBhvr>
                                        <p:cTn id="13"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4B9F68-B251-40F1-A86C-79675E94D7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352" y="2233612"/>
            <a:ext cx="11737303" cy="2390775"/>
          </a:xfrm>
          <a:prstGeom prst="rect">
            <a:avLst/>
          </a:prstGeom>
        </p:spPr>
      </p:pic>
    </p:spTree>
    <p:extLst>
      <p:ext uri="{BB962C8B-B14F-4D97-AF65-F5344CB8AC3E}">
        <p14:creationId xmlns:p14="http://schemas.microsoft.com/office/powerpoint/2010/main" val="37517621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BE070-0138-4560-B284-6196FBB8AA50}"/>
              </a:ext>
            </a:extLst>
          </p:cNvPr>
          <p:cNvSpPr>
            <a:spLocks noGrp="1"/>
          </p:cNvSpPr>
          <p:nvPr>
            <p:ph type="title"/>
          </p:nvPr>
        </p:nvSpPr>
        <p:spPr>
          <a:xfrm>
            <a:off x="1007534" y="115888"/>
            <a:ext cx="10176933" cy="648816"/>
          </a:xfrm>
        </p:spPr>
        <p:txBody>
          <a:bodyPr/>
          <a:lstStyle/>
          <a:p>
            <a:pPr algn="ctr"/>
            <a:r>
              <a:rPr lang="en-IN" sz="4000" b="1" dirty="0">
                <a:latin typeface="Times New Roman" panose="02020603050405020304" pitchFamily="18" charset="0"/>
                <a:cs typeface="Times New Roman" panose="02020603050405020304" pitchFamily="18" charset="0"/>
              </a:rPr>
              <a:t>COMPANY</a:t>
            </a:r>
            <a:r>
              <a:rPr lang="en-IN" dirty="0"/>
              <a:t> </a:t>
            </a:r>
          </a:p>
        </p:txBody>
      </p:sp>
      <p:pic>
        <p:nvPicPr>
          <p:cNvPr id="4" name="Picture 3">
            <a:extLst>
              <a:ext uri="{FF2B5EF4-FFF2-40B4-BE49-F238E27FC236}">
                <a16:creationId xmlns:a16="http://schemas.microsoft.com/office/drawing/2014/main" id="{C7F757D5-83A2-4CED-9ACB-4B449C1CBE0F}"/>
              </a:ext>
            </a:extLst>
          </p:cNvPr>
          <p:cNvPicPr>
            <a:picLocks noChangeAspect="1"/>
          </p:cNvPicPr>
          <p:nvPr/>
        </p:nvPicPr>
        <p:blipFill rotWithShape="1">
          <a:blip r:embed="rId2">
            <a:extLst>
              <a:ext uri="{28A0092B-C50C-407E-A947-70E740481C1C}">
                <a14:useLocalDpi xmlns:a14="http://schemas.microsoft.com/office/drawing/2010/main" val="0"/>
              </a:ext>
            </a:extLst>
          </a:blip>
          <a:srcRect t="12582" r="1038" b="5879"/>
          <a:stretch/>
        </p:blipFill>
        <p:spPr>
          <a:xfrm>
            <a:off x="1127448" y="1196752"/>
            <a:ext cx="10895590" cy="5328592"/>
          </a:xfrm>
          <a:prstGeom prst="rect">
            <a:avLst/>
          </a:prstGeom>
          <a:ln w="28575"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1261337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3"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heel(3)">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0FBE1DA-D179-46DC-89BB-A989CF1CE037}"/>
              </a:ext>
            </a:extLst>
          </p:cNvPr>
          <p:cNvSpPr>
            <a:spLocks noGrp="1"/>
          </p:cNvSpPr>
          <p:nvPr>
            <p:ph type="title"/>
          </p:nvPr>
        </p:nvSpPr>
        <p:spPr/>
        <p:txBody>
          <a:bodyPr/>
          <a:lstStyle/>
          <a:p>
            <a:pPr algn="ctr"/>
            <a:r>
              <a:rPr lang="en-IN" sz="3600" b="1" dirty="0">
                <a:latin typeface="Times New Roman" panose="02020603050405020304" pitchFamily="18" charset="0"/>
                <a:cs typeface="Times New Roman" panose="02020603050405020304" pitchFamily="18" charset="0"/>
              </a:rPr>
              <a:t>GOVERNMENT JOBS</a:t>
            </a:r>
          </a:p>
        </p:txBody>
      </p:sp>
      <p:pic>
        <p:nvPicPr>
          <p:cNvPr id="5" name="Content Placeholder 4">
            <a:extLst>
              <a:ext uri="{FF2B5EF4-FFF2-40B4-BE49-F238E27FC236}">
                <a16:creationId xmlns:a16="http://schemas.microsoft.com/office/drawing/2014/main" id="{0A0B49BA-EAC8-43EC-A0C0-8BDEF4B0871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02" t="12851" r="1472" b="6462"/>
          <a:stretch/>
        </p:blipFill>
        <p:spPr bwMode="auto">
          <a:xfrm>
            <a:off x="1103313" y="1196752"/>
            <a:ext cx="11088687" cy="5328591"/>
          </a:xfrm>
          <a:prstGeom prst="rect">
            <a:avLst/>
          </a:prstGeom>
          <a:ln w="9525" cap="sq" cmpd="sng" algn="ctr">
            <a:solidFill>
              <a:srgbClr val="000000"/>
            </a:solidFill>
            <a:prstDash val="solid"/>
            <a:miter lim="800000"/>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80732123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3"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heel(3)">
                                      <p:cBhvr>
                                        <p:cTn id="13"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1D9F1-C5FA-4E91-8E57-96C4B7A784ED}"/>
              </a:ext>
            </a:extLst>
          </p:cNvPr>
          <p:cNvSpPr>
            <a:spLocks noGrp="1"/>
          </p:cNvSpPr>
          <p:nvPr>
            <p:ph type="title"/>
          </p:nvPr>
        </p:nvSpPr>
        <p:spPr/>
        <p:txBody>
          <a:bodyPr/>
          <a:lstStyle/>
          <a:p>
            <a:pPr algn="ctr"/>
            <a:r>
              <a:rPr lang="en-IN" sz="4000" b="1" dirty="0">
                <a:latin typeface="Times New Roman" panose="02020603050405020304" pitchFamily="18" charset="0"/>
                <a:cs typeface="Times New Roman" panose="02020603050405020304" pitchFamily="18" charset="0"/>
              </a:rPr>
              <a:t>HIRING PAGE</a:t>
            </a:r>
          </a:p>
        </p:txBody>
      </p:sp>
      <p:pic>
        <p:nvPicPr>
          <p:cNvPr id="4" name="Picture 3">
            <a:extLst>
              <a:ext uri="{FF2B5EF4-FFF2-40B4-BE49-F238E27FC236}">
                <a16:creationId xmlns:a16="http://schemas.microsoft.com/office/drawing/2014/main" id="{B95F820C-398B-49C8-B121-3F994A3B62AA}"/>
              </a:ext>
            </a:extLst>
          </p:cNvPr>
          <p:cNvPicPr>
            <a:picLocks noChangeAspect="1"/>
          </p:cNvPicPr>
          <p:nvPr/>
        </p:nvPicPr>
        <p:blipFill rotWithShape="1">
          <a:blip r:embed="rId2">
            <a:extLst>
              <a:ext uri="{28A0092B-C50C-407E-A947-70E740481C1C}">
                <a14:useLocalDpi xmlns:a14="http://schemas.microsoft.com/office/drawing/2010/main" val="0"/>
              </a:ext>
            </a:extLst>
          </a:blip>
          <a:srcRect t="12000" r="2013" b="5333"/>
          <a:stretch/>
        </p:blipFill>
        <p:spPr>
          <a:xfrm>
            <a:off x="1199456" y="1196752"/>
            <a:ext cx="10729192" cy="5184576"/>
          </a:xfrm>
          <a:prstGeom prst="rect">
            <a:avLst/>
          </a:prstGeom>
          <a:ln w="381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0525842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3"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heel(3)">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CC22C-10C7-4659-B365-F595679F6D75}"/>
              </a:ext>
            </a:extLst>
          </p:cNvPr>
          <p:cNvSpPr>
            <a:spLocks noGrp="1"/>
          </p:cNvSpPr>
          <p:nvPr>
            <p:ph type="title"/>
          </p:nvPr>
        </p:nvSpPr>
        <p:spPr>
          <a:xfrm>
            <a:off x="1007534" y="115888"/>
            <a:ext cx="10176933" cy="504799"/>
          </a:xfrm>
        </p:spPr>
        <p:txBody>
          <a:bodyPr/>
          <a:lstStyle/>
          <a:p>
            <a:pPr algn="ctr"/>
            <a:r>
              <a:rPr lang="en-US" sz="3600" b="1" dirty="0">
                <a:latin typeface="Times New Roman" panose="02020603050405020304" pitchFamily="18" charset="0"/>
                <a:cs typeface="Times New Roman" panose="02020603050405020304" pitchFamily="18" charset="0"/>
              </a:rPr>
              <a:t>JOB DETAILS</a:t>
            </a:r>
            <a:endParaRPr lang="en-IN" sz="3600" b="1"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4348EB86-CE80-4671-879A-2B65221710C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4091" r="1596" b="5430"/>
          <a:stretch/>
        </p:blipFill>
        <p:spPr bwMode="auto">
          <a:xfrm>
            <a:off x="1199456" y="1052736"/>
            <a:ext cx="10729191" cy="5184577"/>
          </a:xfrm>
          <a:prstGeom prst="rect">
            <a:avLst/>
          </a:prstGeom>
          <a:ln w="28575">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247194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3"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heel(3)">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E33C4-D4F7-4A28-89B5-F96385F0B4E3}"/>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5B5EC6E1-CC96-4B28-8127-D85EE384C07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1437" r="1367" b="5035"/>
          <a:stretch/>
        </p:blipFill>
        <p:spPr bwMode="auto">
          <a:xfrm>
            <a:off x="1151384" y="1484784"/>
            <a:ext cx="9889231" cy="4753523"/>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5562057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2A458-D1FB-4579-B7B7-29024B6276D0}"/>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8A39A427-2D9B-4CB3-9AFE-33399CC34E2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033" t="12052" r="1033" b="4870"/>
          <a:stretch/>
        </p:blipFill>
        <p:spPr bwMode="auto">
          <a:xfrm>
            <a:off x="-21704" y="113318"/>
            <a:ext cx="9718104" cy="3675722"/>
          </a:xfrm>
          <a:prstGeom prst="rect">
            <a:avLst/>
          </a:prstGeom>
          <a:ln w="12700" cap="sq" cmpd="sng" algn="ctr">
            <a:solidFill>
              <a:srgbClr val="000000"/>
            </a:solidFill>
            <a:prstDash val="solid"/>
            <a:miter lim="800000"/>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6841E13B-6A51-4032-8C12-D5F166D1CDB7}"/>
              </a:ext>
            </a:extLst>
          </p:cNvPr>
          <p:cNvPicPr>
            <a:picLocks noChangeAspect="1"/>
          </p:cNvPicPr>
          <p:nvPr/>
        </p:nvPicPr>
        <p:blipFill rotWithShape="1">
          <a:blip r:embed="rId3">
            <a:extLst>
              <a:ext uri="{28A0092B-C50C-407E-A947-70E740481C1C}">
                <a14:useLocalDpi xmlns:a14="http://schemas.microsoft.com/office/drawing/2010/main" val="0"/>
              </a:ext>
            </a:extLst>
          </a:blip>
          <a:srcRect t="14297" b="12592"/>
          <a:stretch/>
        </p:blipFill>
        <p:spPr bwMode="auto">
          <a:xfrm>
            <a:off x="1871051" y="4005064"/>
            <a:ext cx="10176933" cy="2739618"/>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8408102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1+#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BFA75-3F7C-4F69-AE76-AEAB52C40447}"/>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2A5B48B9-9A8F-414C-B725-87CE4111EC2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8907" r="1131" b="5236"/>
          <a:stretch/>
        </p:blipFill>
        <p:spPr bwMode="auto">
          <a:xfrm>
            <a:off x="1103313" y="1052736"/>
            <a:ext cx="10969351" cy="5112568"/>
          </a:xfrm>
          <a:prstGeom prst="rect">
            <a:avLst/>
          </a:prstGeom>
          <a:ln w="12700" cap="sq" cmpd="sng" algn="ctr">
            <a:solidFill>
              <a:srgbClr val="000000"/>
            </a:solidFill>
            <a:prstDash val="solid"/>
            <a:miter lim="800000"/>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7448442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3"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3)">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D1E24-B149-40C6-9C93-A641FC3EDB8A}"/>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0C0BCC98-4442-4D0E-92BC-BA4CBA996AF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4493" r="894" b="5025"/>
          <a:stretch/>
        </p:blipFill>
        <p:spPr bwMode="auto">
          <a:xfrm>
            <a:off x="1271464" y="908720"/>
            <a:ext cx="10753327" cy="5441750"/>
          </a:xfrm>
          <a:prstGeom prst="rect">
            <a:avLst/>
          </a:prstGeom>
          <a:ln w="12700" cap="sq">
            <a:solidFill>
              <a:srgbClr val="000000"/>
            </a:solidFill>
            <a:miter lim="800000"/>
          </a:ln>
          <a:effectLst>
            <a:outerShdw blurRad="57150" dist="50800" dir="2700000" algn="tl" rotWithShape="0">
              <a:srgbClr val="000000">
                <a:alpha val="4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1585934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3"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3)">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91510-2F5F-45DD-83E4-51B36D154DFF}"/>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8C5BBDF2-7C1A-4BF1-A758-CD3C49C7A95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394" b="5432"/>
          <a:stretch/>
        </p:blipFill>
        <p:spPr bwMode="auto">
          <a:xfrm>
            <a:off x="1127448" y="1052736"/>
            <a:ext cx="10753327" cy="5472607"/>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41627076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ppt_w</p:attrName>
                                        </p:attrNameLst>
                                      </p:cBhvr>
                                      <p:tavLst>
                                        <p:tav tm="0" fmla="#ppt_w*sin(2.5*pi*$)">
                                          <p:val>
                                            <p:fltVal val="0"/>
                                          </p:val>
                                        </p:tav>
                                        <p:tav tm="100000">
                                          <p:val>
                                            <p:fltVal val="1"/>
                                          </p:val>
                                        </p:tav>
                                      </p:tavLst>
                                    </p:anim>
                                    <p:anim calcmode="lin" valueType="num">
                                      <p:cBhvr>
                                        <p:cTn id="9" dur="2000" fill="hold"/>
                                        <p:tgtEl>
                                          <p:spTgt spid="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63082-3860-406B-A441-EA369C6FA992}"/>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03E8EAE7-652E-409F-9560-16842B52998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599" r="660" b="5428"/>
          <a:stretch/>
        </p:blipFill>
        <p:spPr bwMode="auto">
          <a:xfrm>
            <a:off x="1271464" y="908720"/>
            <a:ext cx="10609311" cy="5544615"/>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4260905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9650" y="0"/>
            <a:ext cx="7632700" cy="764704"/>
          </a:xfrm>
        </p:spPr>
        <p:txBody>
          <a:bodyPr/>
          <a:lstStyle/>
          <a:p>
            <a:pPr algn="just"/>
            <a:r>
              <a:rPr lang="en-US" dirty="0"/>
              <a:t>			</a:t>
            </a:r>
            <a:r>
              <a:rPr lang="en-US" sz="4000" b="1" dirty="0">
                <a:latin typeface="Algerian" panose="04020705040A02060702" pitchFamily="82" charset="0"/>
                <a:cs typeface="Times New Roman" panose="02020603050405020304" pitchFamily="18" charset="0"/>
              </a:rPr>
              <a:t>ABSTRACT</a:t>
            </a:r>
            <a:endParaRPr lang="en-IN" sz="4000" b="1" dirty="0">
              <a:latin typeface="Algerian" panose="04020705040A02060702" pitchFamily="82" charset="0"/>
              <a:cs typeface="Times New Roman" panose="02020603050405020304" pitchFamily="18" charset="0"/>
            </a:endParaRPr>
          </a:p>
        </p:txBody>
      </p:sp>
      <p:sp>
        <p:nvSpPr>
          <p:cNvPr id="3" name="Content Placeholder 2"/>
          <p:cNvSpPr>
            <a:spLocks noGrp="1"/>
          </p:cNvSpPr>
          <p:nvPr>
            <p:ph idx="1"/>
          </p:nvPr>
        </p:nvSpPr>
        <p:spPr>
          <a:xfrm>
            <a:off x="1127448" y="908720"/>
            <a:ext cx="10585177" cy="5616624"/>
          </a:xfrm>
        </p:spPr>
        <p:txBody>
          <a:bodyPr/>
          <a:lstStyle/>
          <a:p>
            <a:pPr marL="0" indent="0">
              <a:buNone/>
            </a:pPr>
            <a:r>
              <a:rPr lang="en-IN" dirty="0">
                <a:effectLst/>
                <a:latin typeface="Times New Roman" panose="02020603050405020304" pitchFamily="18" charset="0"/>
                <a:ea typeface="Calibri" panose="020F0502020204030204" pitchFamily="34" charset="0"/>
                <a:cs typeface="Times New Roman" panose="02020603050405020304" pitchFamily="18" charset="0"/>
              </a:rPr>
              <a:t>	In the current scenario, there is a race in each and every    professional job.  It is also true for job market.  A job portal is a website dedicated for online information about recruiters as well as job seekers.   </a:t>
            </a:r>
            <a:r>
              <a:rPr lang="en-US" dirty="0">
                <a:effectLst/>
                <a:latin typeface="Times New Roman" panose="02020603050405020304" pitchFamily="18" charset="0"/>
                <a:ea typeface="Calibri" panose="020F0502020204030204" pitchFamily="34" charset="0"/>
                <a:cs typeface="Times New Roman" panose="02020603050405020304" pitchFamily="18" charset="0"/>
              </a:rPr>
              <a:t>A job portal helps both the job seekers and recruiters finding the right organization for the employees. In the case of job seekers, according to their educational qualification, experience and their preferences, the job portal shows the list of companies to the job seeker. And, to the recruiters, provides the suitable candidates from a pool of lacks. The objective of this application is to develop a system to enable interaction between employers and applicants. The determination is to allow communication between the interested parties and complete the task of recruitment quickly. To fulfill the job needs of the students they can apply through our job portal.</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solidFill>
                <a:srgbClr val="000000"/>
              </a:solidFill>
            </a:endParaRPr>
          </a:p>
          <a:p>
            <a:pPr marL="0" indent="0">
              <a:buNone/>
            </a:pPr>
            <a:r>
              <a:rPr lang="en-US" dirty="0">
                <a:solidFill>
                  <a:srgbClr val="000000"/>
                </a:solidFill>
              </a:rPr>
              <a:t> </a:t>
            </a:r>
            <a:endParaRPr lang="en-IN" dirty="0">
              <a:solidFill>
                <a:srgbClr val="000000"/>
              </a:solidFill>
            </a:endParaRPr>
          </a:p>
        </p:txBody>
      </p:sp>
    </p:spTree>
    <p:extLst>
      <p:ext uri="{BB962C8B-B14F-4D97-AF65-F5344CB8AC3E}">
        <p14:creationId xmlns:p14="http://schemas.microsoft.com/office/powerpoint/2010/main" val="340798603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80">
                                          <p:stCondLst>
                                            <p:cond delay="0"/>
                                          </p:stCondLst>
                                        </p:cTn>
                                        <p:tgtEl>
                                          <p:spTgt spid="3">
                                            <p:txEl>
                                              <p:pRg st="0" end="0"/>
                                            </p:txEl>
                                          </p:spTgt>
                                        </p:tgtEl>
                                      </p:cBhvr>
                                    </p:animEffect>
                                    <p:anim calcmode="lin" valueType="num">
                                      <p:cBhvr>
                                        <p:cTn id="14"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xEl>
                                              <p:pRg st="0" end="0"/>
                                            </p:txEl>
                                          </p:spTgt>
                                        </p:tgtEl>
                                      </p:cBhvr>
                                      <p:to x="100000" y="60000"/>
                                    </p:animScale>
                                    <p:animScale>
                                      <p:cBhvr>
                                        <p:cTn id="20" dur="166" decel="50000">
                                          <p:stCondLst>
                                            <p:cond delay="676"/>
                                          </p:stCondLst>
                                        </p:cTn>
                                        <p:tgtEl>
                                          <p:spTgt spid="3">
                                            <p:txEl>
                                              <p:pRg st="0" end="0"/>
                                            </p:txEl>
                                          </p:spTgt>
                                        </p:tgtEl>
                                      </p:cBhvr>
                                      <p:to x="100000" y="100000"/>
                                    </p:animScale>
                                    <p:animScale>
                                      <p:cBhvr>
                                        <p:cTn id="21" dur="26">
                                          <p:stCondLst>
                                            <p:cond delay="1312"/>
                                          </p:stCondLst>
                                        </p:cTn>
                                        <p:tgtEl>
                                          <p:spTgt spid="3">
                                            <p:txEl>
                                              <p:pRg st="0" end="0"/>
                                            </p:txEl>
                                          </p:spTgt>
                                        </p:tgtEl>
                                      </p:cBhvr>
                                      <p:to x="100000" y="80000"/>
                                    </p:animScale>
                                    <p:animScale>
                                      <p:cBhvr>
                                        <p:cTn id="22" dur="166" decel="50000">
                                          <p:stCondLst>
                                            <p:cond delay="1338"/>
                                          </p:stCondLst>
                                        </p:cTn>
                                        <p:tgtEl>
                                          <p:spTgt spid="3">
                                            <p:txEl>
                                              <p:pRg st="0" end="0"/>
                                            </p:txEl>
                                          </p:spTgt>
                                        </p:tgtEl>
                                      </p:cBhvr>
                                      <p:to x="100000" y="100000"/>
                                    </p:animScale>
                                    <p:animScale>
                                      <p:cBhvr>
                                        <p:cTn id="23" dur="26">
                                          <p:stCondLst>
                                            <p:cond delay="1642"/>
                                          </p:stCondLst>
                                        </p:cTn>
                                        <p:tgtEl>
                                          <p:spTgt spid="3">
                                            <p:txEl>
                                              <p:pRg st="0" end="0"/>
                                            </p:txEl>
                                          </p:spTgt>
                                        </p:tgtEl>
                                      </p:cBhvr>
                                      <p:to x="100000" y="90000"/>
                                    </p:animScale>
                                    <p:animScale>
                                      <p:cBhvr>
                                        <p:cTn id="24" dur="166" decel="50000">
                                          <p:stCondLst>
                                            <p:cond delay="1668"/>
                                          </p:stCondLst>
                                        </p:cTn>
                                        <p:tgtEl>
                                          <p:spTgt spid="3">
                                            <p:txEl>
                                              <p:pRg st="0" end="0"/>
                                            </p:txEl>
                                          </p:spTgt>
                                        </p:tgtEl>
                                      </p:cBhvr>
                                      <p:to x="100000" y="100000"/>
                                    </p:animScale>
                                    <p:animScale>
                                      <p:cBhvr>
                                        <p:cTn id="25" dur="26">
                                          <p:stCondLst>
                                            <p:cond delay="1808"/>
                                          </p:stCondLst>
                                        </p:cTn>
                                        <p:tgtEl>
                                          <p:spTgt spid="3">
                                            <p:txEl>
                                              <p:pRg st="0" end="0"/>
                                            </p:txEl>
                                          </p:spTgt>
                                        </p:tgtEl>
                                      </p:cBhvr>
                                      <p:to x="100000" y="95000"/>
                                    </p:animScale>
                                    <p:animScale>
                                      <p:cBhvr>
                                        <p:cTn id="26" dur="166" decel="50000">
                                          <p:stCondLst>
                                            <p:cond delay="1834"/>
                                          </p:stCondLst>
                                        </p:cTn>
                                        <p:tgtEl>
                                          <p:spTgt spid="3">
                                            <p:txEl>
                                              <p:pRg st="0" end="0"/>
                                            </p:txEl>
                                          </p:spTgt>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wipe(down)">
                                      <p:cBhvr>
                                        <p:cTn id="31" dur="580">
                                          <p:stCondLst>
                                            <p:cond delay="0"/>
                                          </p:stCondLst>
                                        </p:cTn>
                                        <p:tgtEl>
                                          <p:spTgt spid="3">
                                            <p:txEl>
                                              <p:pRg st="2" end="2"/>
                                            </p:txEl>
                                          </p:spTgt>
                                        </p:tgtEl>
                                      </p:cBhvr>
                                    </p:animEffect>
                                    <p:anim calcmode="lin" valueType="num">
                                      <p:cBhvr>
                                        <p:cTn id="32"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37" dur="26">
                                          <p:stCondLst>
                                            <p:cond delay="650"/>
                                          </p:stCondLst>
                                        </p:cTn>
                                        <p:tgtEl>
                                          <p:spTgt spid="3">
                                            <p:txEl>
                                              <p:pRg st="2" end="2"/>
                                            </p:txEl>
                                          </p:spTgt>
                                        </p:tgtEl>
                                      </p:cBhvr>
                                      <p:to x="100000" y="60000"/>
                                    </p:animScale>
                                    <p:animScale>
                                      <p:cBhvr>
                                        <p:cTn id="38" dur="166" decel="50000">
                                          <p:stCondLst>
                                            <p:cond delay="676"/>
                                          </p:stCondLst>
                                        </p:cTn>
                                        <p:tgtEl>
                                          <p:spTgt spid="3">
                                            <p:txEl>
                                              <p:pRg st="2" end="2"/>
                                            </p:txEl>
                                          </p:spTgt>
                                        </p:tgtEl>
                                      </p:cBhvr>
                                      <p:to x="100000" y="100000"/>
                                    </p:animScale>
                                    <p:animScale>
                                      <p:cBhvr>
                                        <p:cTn id="39" dur="26">
                                          <p:stCondLst>
                                            <p:cond delay="1312"/>
                                          </p:stCondLst>
                                        </p:cTn>
                                        <p:tgtEl>
                                          <p:spTgt spid="3">
                                            <p:txEl>
                                              <p:pRg st="2" end="2"/>
                                            </p:txEl>
                                          </p:spTgt>
                                        </p:tgtEl>
                                      </p:cBhvr>
                                      <p:to x="100000" y="80000"/>
                                    </p:animScale>
                                    <p:animScale>
                                      <p:cBhvr>
                                        <p:cTn id="40" dur="166" decel="50000">
                                          <p:stCondLst>
                                            <p:cond delay="1338"/>
                                          </p:stCondLst>
                                        </p:cTn>
                                        <p:tgtEl>
                                          <p:spTgt spid="3">
                                            <p:txEl>
                                              <p:pRg st="2" end="2"/>
                                            </p:txEl>
                                          </p:spTgt>
                                        </p:tgtEl>
                                      </p:cBhvr>
                                      <p:to x="100000" y="100000"/>
                                    </p:animScale>
                                    <p:animScale>
                                      <p:cBhvr>
                                        <p:cTn id="41" dur="26">
                                          <p:stCondLst>
                                            <p:cond delay="1642"/>
                                          </p:stCondLst>
                                        </p:cTn>
                                        <p:tgtEl>
                                          <p:spTgt spid="3">
                                            <p:txEl>
                                              <p:pRg st="2" end="2"/>
                                            </p:txEl>
                                          </p:spTgt>
                                        </p:tgtEl>
                                      </p:cBhvr>
                                      <p:to x="100000" y="90000"/>
                                    </p:animScale>
                                    <p:animScale>
                                      <p:cBhvr>
                                        <p:cTn id="42" dur="166" decel="50000">
                                          <p:stCondLst>
                                            <p:cond delay="1668"/>
                                          </p:stCondLst>
                                        </p:cTn>
                                        <p:tgtEl>
                                          <p:spTgt spid="3">
                                            <p:txEl>
                                              <p:pRg st="2" end="2"/>
                                            </p:txEl>
                                          </p:spTgt>
                                        </p:tgtEl>
                                      </p:cBhvr>
                                      <p:to x="100000" y="100000"/>
                                    </p:animScale>
                                    <p:animScale>
                                      <p:cBhvr>
                                        <p:cTn id="43" dur="26">
                                          <p:stCondLst>
                                            <p:cond delay="1808"/>
                                          </p:stCondLst>
                                        </p:cTn>
                                        <p:tgtEl>
                                          <p:spTgt spid="3">
                                            <p:txEl>
                                              <p:pRg st="2" end="2"/>
                                            </p:txEl>
                                          </p:spTgt>
                                        </p:tgtEl>
                                      </p:cBhvr>
                                      <p:to x="100000" y="95000"/>
                                    </p:animScale>
                                    <p:animScale>
                                      <p:cBhvr>
                                        <p:cTn id="44" dur="166" decel="50000">
                                          <p:stCondLst>
                                            <p:cond delay="1834"/>
                                          </p:stCondLst>
                                        </p:cTn>
                                        <p:tgtEl>
                                          <p:spTgt spid="3">
                                            <p:txEl>
                                              <p:pRg st="2" end="2"/>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A87BCA5-9F5C-4ADA-9401-CF0F6CDB7920}"/>
              </a:ext>
            </a:extLst>
          </p:cNvPr>
          <p:cNvPicPr>
            <a:picLocks noChangeAspect="1"/>
          </p:cNvPicPr>
          <p:nvPr/>
        </p:nvPicPr>
        <p:blipFill rotWithShape="1">
          <a:blip r:embed="rId2">
            <a:extLst>
              <a:ext uri="{28A0092B-C50C-407E-A947-70E740481C1C}">
                <a14:useLocalDpi xmlns:a14="http://schemas.microsoft.com/office/drawing/2010/main" val="0"/>
              </a:ext>
            </a:extLst>
          </a:blip>
          <a:srcRect t="8987" r="894" b="6462"/>
          <a:stretch/>
        </p:blipFill>
        <p:spPr bwMode="auto">
          <a:xfrm>
            <a:off x="1127448" y="980728"/>
            <a:ext cx="10660431" cy="540060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3124211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3"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3)">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037066C-90EB-4C26-A4E4-2408F420AD4F}"/>
              </a:ext>
            </a:extLst>
          </p:cNvPr>
          <p:cNvPicPr>
            <a:picLocks noChangeAspect="1"/>
          </p:cNvPicPr>
          <p:nvPr/>
        </p:nvPicPr>
        <p:blipFill rotWithShape="1">
          <a:blip r:embed="rId2">
            <a:extLst>
              <a:ext uri="{28A0092B-C50C-407E-A947-70E740481C1C}">
                <a14:useLocalDpi xmlns:a14="http://schemas.microsoft.com/office/drawing/2010/main" val="0"/>
              </a:ext>
            </a:extLst>
          </a:blip>
          <a:srcRect t="9802" r="1008" b="5646"/>
          <a:stretch/>
        </p:blipFill>
        <p:spPr bwMode="auto">
          <a:xfrm>
            <a:off x="1199456" y="908720"/>
            <a:ext cx="10729192" cy="5472608"/>
          </a:xfrm>
          <a:prstGeom prst="rect">
            <a:avLst/>
          </a:prstGeom>
          <a:ln w="12700">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81459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3"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3)">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D0EB0-57FB-4CD4-AC40-D1DB1FCCDDCC}"/>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CE23390D-FB30-4E9F-9A52-4643E5678CC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21" t="10415" r="1223" b="6257"/>
          <a:stretch/>
        </p:blipFill>
        <p:spPr bwMode="auto">
          <a:xfrm>
            <a:off x="1127448" y="1124744"/>
            <a:ext cx="10897343" cy="5112567"/>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7766535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3"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3)">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86892-7578-4BA6-ABCA-8B0C9FDBBF52}"/>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4BE183DF-A150-42AC-9755-0949AE581F8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0824" r="904" b="6458"/>
          <a:stretch/>
        </p:blipFill>
        <p:spPr bwMode="auto">
          <a:xfrm>
            <a:off x="1021260" y="980728"/>
            <a:ext cx="10897343" cy="5472608"/>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7895578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3"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3)">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1973D-0CC0-4E84-84C8-19A00D19B3AE}"/>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CC9939C0-EB6F-4425-9F31-0E606CC3F5F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0007" r="1588" b="5845"/>
          <a:stretch/>
        </p:blipFill>
        <p:spPr bwMode="auto">
          <a:xfrm>
            <a:off x="1271464" y="908720"/>
            <a:ext cx="10681319" cy="540060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0315782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3"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3)">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77170-59B0-4A2F-9CFB-1E04969BE995}"/>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17F64D22-8827-4D67-820F-80B3077AF57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8986" r="1365" b="5236"/>
          <a:stretch/>
        </p:blipFill>
        <p:spPr bwMode="auto">
          <a:xfrm>
            <a:off x="1199456" y="1052736"/>
            <a:ext cx="10825335" cy="5544615"/>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25565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7FC166C-4A3D-4B6B-A590-79207DD86FC1}"/>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23E6D533-FB9D-4EB7-AD39-4BC2B506976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9394" r="1012" b="5432"/>
          <a:stretch/>
        </p:blipFill>
        <p:spPr bwMode="auto">
          <a:xfrm>
            <a:off x="1343472" y="908720"/>
            <a:ext cx="10729192" cy="5549892"/>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4352731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F209A58-F5AB-4F14-A510-F2ED1984795D}"/>
              </a:ext>
            </a:extLst>
          </p:cNvPr>
          <p:cNvPicPr>
            <a:picLocks noChangeAspect="1"/>
          </p:cNvPicPr>
          <p:nvPr/>
        </p:nvPicPr>
        <p:blipFill rotWithShape="1">
          <a:blip r:embed="rId2">
            <a:extLst>
              <a:ext uri="{28A0092B-C50C-407E-A947-70E740481C1C}">
                <a14:useLocalDpi xmlns:a14="http://schemas.microsoft.com/office/drawing/2010/main" val="0"/>
              </a:ext>
            </a:extLst>
          </a:blip>
          <a:srcRect t="10444" r="1086" b="6001"/>
          <a:stretch/>
        </p:blipFill>
        <p:spPr>
          <a:xfrm>
            <a:off x="1343472" y="1340768"/>
            <a:ext cx="10633656" cy="5256584"/>
          </a:xfrm>
          <a:prstGeom prst="rect">
            <a:avLst/>
          </a:prstGeom>
          <a:ln w="28575" cap="sq">
            <a:solidFill>
              <a:srgbClr val="000000"/>
            </a:solidFill>
            <a:miter lim="800000"/>
          </a:ln>
          <a:effectLst>
            <a:outerShdw blurRad="57150" dist="50800" dir="2700000" algn="tl" rotWithShape="0">
              <a:srgbClr val="000000">
                <a:alpha val="40000"/>
              </a:srgbClr>
            </a:outerShdw>
          </a:effectLst>
        </p:spPr>
      </p:pic>
      <p:sp>
        <p:nvSpPr>
          <p:cNvPr id="4" name="TextBox 3">
            <a:extLst>
              <a:ext uri="{FF2B5EF4-FFF2-40B4-BE49-F238E27FC236}">
                <a16:creationId xmlns:a16="http://schemas.microsoft.com/office/drawing/2014/main" id="{EC3A9544-EC9F-445A-820E-A0F1BDCE1C0B}"/>
              </a:ext>
            </a:extLst>
          </p:cNvPr>
          <p:cNvSpPr txBox="1"/>
          <p:nvPr/>
        </p:nvSpPr>
        <p:spPr>
          <a:xfrm>
            <a:off x="3719736" y="404664"/>
            <a:ext cx="6696744" cy="584775"/>
          </a:xfrm>
          <a:prstGeom prst="rect">
            <a:avLst/>
          </a:prstGeom>
          <a:noFill/>
        </p:spPr>
        <p:txBody>
          <a:bodyPr wrap="square" rtlCol="0">
            <a:spAutoFit/>
          </a:bodyPr>
          <a:lstStyle/>
          <a:p>
            <a:pPr algn="ctr"/>
            <a:r>
              <a:rPr lang="en-IN" sz="3200" b="1" dirty="0">
                <a:latin typeface="Times New Roman" panose="02020603050405020304" pitchFamily="18" charset="0"/>
                <a:cs typeface="Times New Roman" panose="02020603050405020304" pitchFamily="18" charset="0"/>
              </a:rPr>
              <a:t>DATABASE DESIGN</a:t>
            </a:r>
          </a:p>
        </p:txBody>
      </p:sp>
    </p:spTree>
    <p:extLst>
      <p:ext uri="{BB962C8B-B14F-4D97-AF65-F5344CB8AC3E}">
        <p14:creationId xmlns:p14="http://schemas.microsoft.com/office/powerpoint/2010/main" val="39556745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80">
                                          <p:stCondLst>
                                            <p:cond delay="0"/>
                                          </p:stCondLst>
                                        </p:cTn>
                                        <p:tgtEl>
                                          <p:spTgt spid="3"/>
                                        </p:tgtEl>
                                      </p:cBhvr>
                                    </p:animEffect>
                                    <p:anim calcmode="lin" valueType="num">
                                      <p:cBhvr>
                                        <p:cTn id="1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gtEl>
                                      </p:cBhvr>
                                      <p:to x="100000" y="60000"/>
                                    </p:animScale>
                                    <p:animScale>
                                      <p:cBhvr>
                                        <p:cTn id="20" dur="166" decel="50000">
                                          <p:stCondLst>
                                            <p:cond delay="676"/>
                                          </p:stCondLst>
                                        </p:cTn>
                                        <p:tgtEl>
                                          <p:spTgt spid="3"/>
                                        </p:tgtEl>
                                      </p:cBhvr>
                                      <p:to x="100000" y="100000"/>
                                    </p:animScale>
                                    <p:animScale>
                                      <p:cBhvr>
                                        <p:cTn id="21" dur="26">
                                          <p:stCondLst>
                                            <p:cond delay="1312"/>
                                          </p:stCondLst>
                                        </p:cTn>
                                        <p:tgtEl>
                                          <p:spTgt spid="3"/>
                                        </p:tgtEl>
                                      </p:cBhvr>
                                      <p:to x="100000" y="80000"/>
                                    </p:animScale>
                                    <p:animScale>
                                      <p:cBhvr>
                                        <p:cTn id="22" dur="166" decel="50000">
                                          <p:stCondLst>
                                            <p:cond delay="1338"/>
                                          </p:stCondLst>
                                        </p:cTn>
                                        <p:tgtEl>
                                          <p:spTgt spid="3"/>
                                        </p:tgtEl>
                                      </p:cBhvr>
                                      <p:to x="100000" y="100000"/>
                                    </p:animScale>
                                    <p:animScale>
                                      <p:cBhvr>
                                        <p:cTn id="23" dur="26">
                                          <p:stCondLst>
                                            <p:cond delay="1642"/>
                                          </p:stCondLst>
                                        </p:cTn>
                                        <p:tgtEl>
                                          <p:spTgt spid="3"/>
                                        </p:tgtEl>
                                      </p:cBhvr>
                                      <p:to x="100000" y="90000"/>
                                    </p:animScale>
                                    <p:animScale>
                                      <p:cBhvr>
                                        <p:cTn id="24" dur="166" decel="50000">
                                          <p:stCondLst>
                                            <p:cond delay="1668"/>
                                          </p:stCondLst>
                                        </p:cTn>
                                        <p:tgtEl>
                                          <p:spTgt spid="3"/>
                                        </p:tgtEl>
                                      </p:cBhvr>
                                      <p:to x="100000" y="100000"/>
                                    </p:animScale>
                                    <p:animScale>
                                      <p:cBhvr>
                                        <p:cTn id="25" dur="26">
                                          <p:stCondLst>
                                            <p:cond delay="1808"/>
                                          </p:stCondLst>
                                        </p:cTn>
                                        <p:tgtEl>
                                          <p:spTgt spid="3"/>
                                        </p:tgtEl>
                                      </p:cBhvr>
                                      <p:to x="100000" y="95000"/>
                                    </p:animScale>
                                    <p:animScale>
                                      <p:cBhvr>
                                        <p:cTn id="26"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AACD57-F36F-4073-ACE2-CA8DE0041842}"/>
              </a:ext>
            </a:extLst>
          </p:cNvPr>
          <p:cNvPicPr>
            <a:picLocks noChangeAspect="1"/>
          </p:cNvPicPr>
          <p:nvPr/>
        </p:nvPicPr>
        <p:blipFill rotWithShape="1">
          <a:blip r:embed="rId2">
            <a:extLst>
              <a:ext uri="{28A0092B-C50C-407E-A947-70E740481C1C}">
                <a14:useLocalDpi xmlns:a14="http://schemas.microsoft.com/office/drawing/2010/main" val="0"/>
              </a:ext>
            </a:extLst>
          </a:blip>
          <a:srcRect t="10283" r="978" b="5981"/>
          <a:stretch/>
        </p:blipFill>
        <p:spPr>
          <a:xfrm>
            <a:off x="0" y="0"/>
            <a:ext cx="10344472" cy="3212976"/>
          </a:xfrm>
          <a:prstGeom prst="rect">
            <a:avLst/>
          </a:prstGeom>
          <a:ln w="28575" cap="sq">
            <a:solidFill>
              <a:srgbClr val="000000"/>
            </a:solidFill>
            <a:miter lim="800000"/>
          </a:ln>
          <a:effectLst>
            <a:outerShdw blurRad="57150" dist="50800" dir="2700000" algn="tl" rotWithShape="0">
              <a:srgbClr val="000000">
                <a:alpha val="40000"/>
              </a:srgbClr>
            </a:outerShdw>
          </a:effectLst>
        </p:spPr>
      </p:pic>
      <p:pic>
        <p:nvPicPr>
          <p:cNvPr id="7" name="Picture 6">
            <a:extLst>
              <a:ext uri="{FF2B5EF4-FFF2-40B4-BE49-F238E27FC236}">
                <a16:creationId xmlns:a16="http://schemas.microsoft.com/office/drawing/2014/main" id="{3C0FD81E-297B-4BA3-9E40-680E757D65E0}"/>
              </a:ext>
            </a:extLst>
          </p:cNvPr>
          <p:cNvPicPr>
            <a:picLocks noChangeAspect="1"/>
          </p:cNvPicPr>
          <p:nvPr/>
        </p:nvPicPr>
        <p:blipFill rotWithShape="1">
          <a:blip r:embed="rId3">
            <a:extLst>
              <a:ext uri="{28A0092B-C50C-407E-A947-70E740481C1C}">
                <a14:useLocalDpi xmlns:a14="http://schemas.microsoft.com/office/drawing/2010/main" val="0"/>
              </a:ext>
            </a:extLst>
          </a:blip>
          <a:srcRect t="10081" r="1569" b="6929"/>
          <a:stretch/>
        </p:blipFill>
        <p:spPr>
          <a:xfrm>
            <a:off x="1847528" y="3429000"/>
            <a:ext cx="10344472" cy="3429000"/>
          </a:xfrm>
          <a:prstGeom prst="rect">
            <a:avLst/>
          </a:prstGeom>
          <a:ln w="28575"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35374989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1+#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5C357A-AE20-4848-8D94-D6E7C0BF717A}"/>
              </a:ext>
            </a:extLst>
          </p:cNvPr>
          <p:cNvPicPr>
            <a:picLocks noChangeAspect="1"/>
          </p:cNvPicPr>
          <p:nvPr/>
        </p:nvPicPr>
        <p:blipFill rotWithShape="1">
          <a:blip r:embed="rId2">
            <a:extLst>
              <a:ext uri="{28A0092B-C50C-407E-A947-70E740481C1C}">
                <a14:useLocalDpi xmlns:a14="http://schemas.microsoft.com/office/drawing/2010/main" val="0"/>
              </a:ext>
            </a:extLst>
          </a:blip>
          <a:srcRect t="10081" r="978" b="6930"/>
          <a:stretch/>
        </p:blipFill>
        <p:spPr>
          <a:xfrm>
            <a:off x="0" y="21433"/>
            <a:ext cx="11496600" cy="3214734"/>
          </a:xfrm>
          <a:prstGeom prst="rect">
            <a:avLst/>
          </a:prstGeom>
          <a:ln w="28575" cap="sq">
            <a:solidFill>
              <a:srgbClr val="000000"/>
            </a:solidFill>
            <a:miter lim="800000"/>
          </a:ln>
          <a:effectLst>
            <a:outerShdw blurRad="57150" dist="50800" dir="2700000" algn="tl" rotWithShape="0">
              <a:srgbClr val="000000">
                <a:alpha val="40000"/>
              </a:srgbClr>
            </a:outerShdw>
          </a:effectLst>
        </p:spPr>
      </p:pic>
      <p:pic>
        <p:nvPicPr>
          <p:cNvPr id="5" name="Picture 4">
            <a:extLst>
              <a:ext uri="{FF2B5EF4-FFF2-40B4-BE49-F238E27FC236}">
                <a16:creationId xmlns:a16="http://schemas.microsoft.com/office/drawing/2014/main" id="{B19B4ED4-EFE4-40FF-99ED-F1B34A64B4CD}"/>
              </a:ext>
            </a:extLst>
          </p:cNvPr>
          <p:cNvPicPr>
            <a:picLocks noChangeAspect="1"/>
          </p:cNvPicPr>
          <p:nvPr/>
        </p:nvPicPr>
        <p:blipFill rotWithShape="1">
          <a:blip r:embed="rId3">
            <a:extLst>
              <a:ext uri="{28A0092B-C50C-407E-A947-70E740481C1C}">
                <a14:useLocalDpi xmlns:a14="http://schemas.microsoft.com/office/drawing/2010/main" val="0"/>
              </a:ext>
            </a:extLst>
          </a:blip>
          <a:srcRect t="9032" r="1569" b="6929"/>
          <a:stretch/>
        </p:blipFill>
        <p:spPr>
          <a:xfrm>
            <a:off x="335360" y="3621833"/>
            <a:ext cx="11856640" cy="3047527"/>
          </a:xfrm>
          <a:prstGeom prst="rect">
            <a:avLst/>
          </a:prstGeom>
          <a:ln w="28575"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25341723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1+#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6867" y="116632"/>
            <a:ext cx="9135533" cy="1008112"/>
          </a:xfrm>
        </p:spPr>
        <p:txBody>
          <a:bodyPr/>
          <a:lstStyle/>
          <a:p>
            <a:pPr algn="ctr"/>
            <a:r>
              <a:rPr lang="en-IN" b="1" dirty="0">
                <a:solidFill>
                  <a:schemeClr val="tx1"/>
                </a:solidFill>
                <a:latin typeface="Algerian" panose="04020705040A02060702" pitchFamily="82" charset="0"/>
              </a:rPr>
              <a:t>HARDWARE REQUIREMENTS</a:t>
            </a:r>
          </a:p>
        </p:txBody>
      </p:sp>
      <p:sp>
        <p:nvSpPr>
          <p:cNvPr id="3" name="Content Placeholder 2"/>
          <p:cNvSpPr>
            <a:spLocks noGrp="1"/>
          </p:cNvSpPr>
          <p:nvPr>
            <p:ph idx="1"/>
          </p:nvPr>
        </p:nvSpPr>
        <p:spPr>
          <a:xfrm>
            <a:off x="2783632" y="1628800"/>
            <a:ext cx="8860244" cy="5112568"/>
          </a:xfrm>
        </p:spPr>
        <p:txBody>
          <a:bodyPr/>
          <a:lstStyle/>
          <a:p>
            <a:pPr algn="just">
              <a:lnSpc>
                <a:spcPct val="150000"/>
              </a:lnSpc>
              <a:buFont typeface="Wingdings" panose="05000000000000000000" pitchFamily="2" charset="2"/>
              <a:buChar char="ü"/>
            </a:pPr>
            <a:r>
              <a:rPr lang="en-IN" dirty="0">
                <a:latin typeface="Times New Roman" panose="02020603050405020304" pitchFamily="18" charset="0"/>
                <a:cs typeface="Times New Roman" panose="02020603050405020304" pitchFamily="18" charset="0"/>
              </a:rPr>
              <a:t>Processor: 	Intel Dual core or above</a:t>
            </a:r>
          </a:p>
          <a:p>
            <a:pPr algn="just">
              <a:lnSpc>
                <a:spcPct val="150000"/>
              </a:lnSpc>
              <a:buFont typeface="Wingdings" panose="05000000000000000000" pitchFamily="2" charset="2"/>
              <a:buChar char="ü"/>
            </a:pPr>
            <a:r>
              <a:rPr lang="en-IN" i="1" dirty="0">
                <a:latin typeface="Times New Roman" panose="02020603050405020304" pitchFamily="18" charset="0"/>
                <a:cs typeface="Times New Roman" panose="02020603050405020304" pitchFamily="18" charset="0"/>
              </a:rPr>
              <a:t>Speed</a:t>
            </a:r>
            <a:r>
              <a:rPr lang="en-IN" dirty="0">
                <a:latin typeface="Times New Roman" panose="02020603050405020304" pitchFamily="18" charset="0"/>
                <a:cs typeface="Times New Roman" panose="02020603050405020304" pitchFamily="18" charset="0"/>
              </a:rPr>
              <a:t>:  		2.0 GHZ or above</a:t>
            </a:r>
            <a:endParaRPr lang="en-IN" dirty="0">
              <a:solidFill>
                <a:srgbClr val="BFE7DD"/>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ü"/>
            </a:pPr>
            <a:r>
              <a:rPr lang="en-IN" i="1" dirty="0">
                <a:latin typeface="Times New Roman" panose="02020603050405020304" pitchFamily="18" charset="0"/>
                <a:cs typeface="Times New Roman" panose="02020603050405020304" pitchFamily="18" charset="0"/>
              </a:rPr>
              <a:t>RAM</a:t>
            </a:r>
            <a:r>
              <a:rPr lang="en-IN" dirty="0">
                <a:latin typeface="Times New Roman" panose="02020603050405020304" pitchFamily="18" charset="0"/>
                <a:cs typeface="Times New Roman" panose="02020603050405020304" pitchFamily="18" charset="0"/>
              </a:rPr>
              <a:t>: 		4Gb or above</a:t>
            </a:r>
          </a:p>
          <a:p>
            <a:pPr algn="just">
              <a:lnSpc>
                <a:spcPct val="150000"/>
              </a:lnSpc>
              <a:buFont typeface="Wingdings" panose="05000000000000000000" pitchFamily="2" charset="2"/>
              <a:buChar char="ü"/>
            </a:pPr>
            <a:r>
              <a:rPr lang="en-IN" i="1" dirty="0">
                <a:latin typeface="Times New Roman" panose="02020603050405020304" pitchFamily="18" charset="0"/>
                <a:cs typeface="Times New Roman" panose="02020603050405020304" pitchFamily="18" charset="0"/>
              </a:rPr>
              <a:t>Hard Disk</a:t>
            </a:r>
            <a:r>
              <a:rPr lang="en-IN" dirty="0">
                <a:latin typeface="Times New Roman" panose="02020603050405020304" pitchFamily="18" charset="0"/>
                <a:cs typeface="Times New Roman" panose="02020603050405020304" pitchFamily="18" charset="0"/>
              </a:rPr>
              <a:t>:  	500GB</a:t>
            </a:r>
          </a:p>
          <a:p>
            <a:pPr marL="0" indent="0" algn="just">
              <a:lnSpc>
                <a:spcPct val="150000"/>
              </a:lnSpc>
              <a:buNone/>
            </a:pPr>
            <a:endParaRPr lang="en-IN" dirty="0">
              <a:latin typeface="Times New Roman" panose="02020603050405020304" pitchFamily="18" charset="0"/>
              <a:cs typeface="Times New Roman" panose="02020603050405020304" pitchFamily="18" charset="0"/>
            </a:endParaRPr>
          </a:p>
          <a:p>
            <a:endParaRPr lang="en-IN" dirty="0"/>
          </a:p>
          <a:p>
            <a:endParaRPr lang="en-IN" dirty="0"/>
          </a:p>
        </p:txBody>
      </p:sp>
    </p:spTree>
    <p:extLst>
      <p:ext uri="{BB962C8B-B14F-4D97-AF65-F5344CB8AC3E}">
        <p14:creationId xmlns:p14="http://schemas.microsoft.com/office/powerpoint/2010/main" val="415287154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80">
                                          <p:stCondLst>
                                            <p:cond delay="0"/>
                                          </p:stCondLst>
                                        </p:cTn>
                                        <p:tgtEl>
                                          <p:spTgt spid="3">
                                            <p:txEl>
                                              <p:pRg st="0" end="0"/>
                                            </p:txEl>
                                          </p:spTgt>
                                        </p:tgtEl>
                                      </p:cBhvr>
                                    </p:animEffect>
                                    <p:anim calcmode="lin" valueType="num">
                                      <p:cBhvr>
                                        <p:cTn id="14"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xEl>
                                              <p:pRg st="0" end="0"/>
                                            </p:txEl>
                                          </p:spTgt>
                                        </p:tgtEl>
                                      </p:cBhvr>
                                      <p:to x="100000" y="60000"/>
                                    </p:animScale>
                                    <p:animScale>
                                      <p:cBhvr>
                                        <p:cTn id="20" dur="166" decel="50000">
                                          <p:stCondLst>
                                            <p:cond delay="676"/>
                                          </p:stCondLst>
                                        </p:cTn>
                                        <p:tgtEl>
                                          <p:spTgt spid="3">
                                            <p:txEl>
                                              <p:pRg st="0" end="0"/>
                                            </p:txEl>
                                          </p:spTgt>
                                        </p:tgtEl>
                                      </p:cBhvr>
                                      <p:to x="100000" y="100000"/>
                                    </p:animScale>
                                    <p:animScale>
                                      <p:cBhvr>
                                        <p:cTn id="21" dur="26">
                                          <p:stCondLst>
                                            <p:cond delay="1312"/>
                                          </p:stCondLst>
                                        </p:cTn>
                                        <p:tgtEl>
                                          <p:spTgt spid="3">
                                            <p:txEl>
                                              <p:pRg st="0" end="0"/>
                                            </p:txEl>
                                          </p:spTgt>
                                        </p:tgtEl>
                                      </p:cBhvr>
                                      <p:to x="100000" y="80000"/>
                                    </p:animScale>
                                    <p:animScale>
                                      <p:cBhvr>
                                        <p:cTn id="22" dur="166" decel="50000">
                                          <p:stCondLst>
                                            <p:cond delay="1338"/>
                                          </p:stCondLst>
                                        </p:cTn>
                                        <p:tgtEl>
                                          <p:spTgt spid="3">
                                            <p:txEl>
                                              <p:pRg st="0" end="0"/>
                                            </p:txEl>
                                          </p:spTgt>
                                        </p:tgtEl>
                                      </p:cBhvr>
                                      <p:to x="100000" y="100000"/>
                                    </p:animScale>
                                    <p:animScale>
                                      <p:cBhvr>
                                        <p:cTn id="23" dur="26">
                                          <p:stCondLst>
                                            <p:cond delay="1642"/>
                                          </p:stCondLst>
                                        </p:cTn>
                                        <p:tgtEl>
                                          <p:spTgt spid="3">
                                            <p:txEl>
                                              <p:pRg st="0" end="0"/>
                                            </p:txEl>
                                          </p:spTgt>
                                        </p:tgtEl>
                                      </p:cBhvr>
                                      <p:to x="100000" y="90000"/>
                                    </p:animScale>
                                    <p:animScale>
                                      <p:cBhvr>
                                        <p:cTn id="24" dur="166" decel="50000">
                                          <p:stCondLst>
                                            <p:cond delay="1668"/>
                                          </p:stCondLst>
                                        </p:cTn>
                                        <p:tgtEl>
                                          <p:spTgt spid="3">
                                            <p:txEl>
                                              <p:pRg st="0" end="0"/>
                                            </p:txEl>
                                          </p:spTgt>
                                        </p:tgtEl>
                                      </p:cBhvr>
                                      <p:to x="100000" y="100000"/>
                                    </p:animScale>
                                    <p:animScale>
                                      <p:cBhvr>
                                        <p:cTn id="25" dur="26">
                                          <p:stCondLst>
                                            <p:cond delay="1808"/>
                                          </p:stCondLst>
                                        </p:cTn>
                                        <p:tgtEl>
                                          <p:spTgt spid="3">
                                            <p:txEl>
                                              <p:pRg st="0" end="0"/>
                                            </p:txEl>
                                          </p:spTgt>
                                        </p:tgtEl>
                                      </p:cBhvr>
                                      <p:to x="100000" y="95000"/>
                                    </p:animScale>
                                    <p:animScale>
                                      <p:cBhvr>
                                        <p:cTn id="26" dur="166" decel="50000">
                                          <p:stCondLst>
                                            <p:cond delay="1834"/>
                                          </p:stCondLst>
                                        </p:cTn>
                                        <p:tgtEl>
                                          <p:spTgt spid="3">
                                            <p:txEl>
                                              <p:pRg st="0" end="0"/>
                                            </p:txEl>
                                          </p:spTgt>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grpId="0"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Effect transition="in" filter="wipe(down)">
                                      <p:cBhvr>
                                        <p:cTn id="31" dur="580">
                                          <p:stCondLst>
                                            <p:cond delay="0"/>
                                          </p:stCondLst>
                                        </p:cTn>
                                        <p:tgtEl>
                                          <p:spTgt spid="3">
                                            <p:txEl>
                                              <p:pRg st="1" end="1"/>
                                            </p:txEl>
                                          </p:spTgt>
                                        </p:tgtEl>
                                      </p:cBhvr>
                                    </p:animEffect>
                                    <p:anim calcmode="lin" valueType="num">
                                      <p:cBhvr>
                                        <p:cTn id="32"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37" dur="26">
                                          <p:stCondLst>
                                            <p:cond delay="650"/>
                                          </p:stCondLst>
                                        </p:cTn>
                                        <p:tgtEl>
                                          <p:spTgt spid="3">
                                            <p:txEl>
                                              <p:pRg st="1" end="1"/>
                                            </p:txEl>
                                          </p:spTgt>
                                        </p:tgtEl>
                                      </p:cBhvr>
                                      <p:to x="100000" y="60000"/>
                                    </p:animScale>
                                    <p:animScale>
                                      <p:cBhvr>
                                        <p:cTn id="38" dur="166" decel="50000">
                                          <p:stCondLst>
                                            <p:cond delay="676"/>
                                          </p:stCondLst>
                                        </p:cTn>
                                        <p:tgtEl>
                                          <p:spTgt spid="3">
                                            <p:txEl>
                                              <p:pRg st="1" end="1"/>
                                            </p:txEl>
                                          </p:spTgt>
                                        </p:tgtEl>
                                      </p:cBhvr>
                                      <p:to x="100000" y="100000"/>
                                    </p:animScale>
                                    <p:animScale>
                                      <p:cBhvr>
                                        <p:cTn id="39" dur="26">
                                          <p:stCondLst>
                                            <p:cond delay="1312"/>
                                          </p:stCondLst>
                                        </p:cTn>
                                        <p:tgtEl>
                                          <p:spTgt spid="3">
                                            <p:txEl>
                                              <p:pRg st="1" end="1"/>
                                            </p:txEl>
                                          </p:spTgt>
                                        </p:tgtEl>
                                      </p:cBhvr>
                                      <p:to x="100000" y="80000"/>
                                    </p:animScale>
                                    <p:animScale>
                                      <p:cBhvr>
                                        <p:cTn id="40" dur="166" decel="50000">
                                          <p:stCondLst>
                                            <p:cond delay="1338"/>
                                          </p:stCondLst>
                                        </p:cTn>
                                        <p:tgtEl>
                                          <p:spTgt spid="3">
                                            <p:txEl>
                                              <p:pRg st="1" end="1"/>
                                            </p:txEl>
                                          </p:spTgt>
                                        </p:tgtEl>
                                      </p:cBhvr>
                                      <p:to x="100000" y="100000"/>
                                    </p:animScale>
                                    <p:animScale>
                                      <p:cBhvr>
                                        <p:cTn id="41" dur="26">
                                          <p:stCondLst>
                                            <p:cond delay="1642"/>
                                          </p:stCondLst>
                                        </p:cTn>
                                        <p:tgtEl>
                                          <p:spTgt spid="3">
                                            <p:txEl>
                                              <p:pRg st="1" end="1"/>
                                            </p:txEl>
                                          </p:spTgt>
                                        </p:tgtEl>
                                      </p:cBhvr>
                                      <p:to x="100000" y="90000"/>
                                    </p:animScale>
                                    <p:animScale>
                                      <p:cBhvr>
                                        <p:cTn id="42" dur="166" decel="50000">
                                          <p:stCondLst>
                                            <p:cond delay="1668"/>
                                          </p:stCondLst>
                                        </p:cTn>
                                        <p:tgtEl>
                                          <p:spTgt spid="3">
                                            <p:txEl>
                                              <p:pRg st="1" end="1"/>
                                            </p:txEl>
                                          </p:spTgt>
                                        </p:tgtEl>
                                      </p:cBhvr>
                                      <p:to x="100000" y="100000"/>
                                    </p:animScale>
                                    <p:animScale>
                                      <p:cBhvr>
                                        <p:cTn id="43" dur="26">
                                          <p:stCondLst>
                                            <p:cond delay="1808"/>
                                          </p:stCondLst>
                                        </p:cTn>
                                        <p:tgtEl>
                                          <p:spTgt spid="3">
                                            <p:txEl>
                                              <p:pRg st="1" end="1"/>
                                            </p:txEl>
                                          </p:spTgt>
                                        </p:tgtEl>
                                      </p:cBhvr>
                                      <p:to x="100000" y="95000"/>
                                    </p:animScale>
                                    <p:animScale>
                                      <p:cBhvr>
                                        <p:cTn id="44" dur="166" decel="50000">
                                          <p:stCondLst>
                                            <p:cond delay="1834"/>
                                          </p:stCondLst>
                                        </p:cTn>
                                        <p:tgtEl>
                                          <p:spTgt spid="3">
                                            <p:txEl>
                                              <p:pRg st="1" end="1"/>
                                            </p:txEl>
                                          </p:spTgt>
                                        </p:tgtEl>
                                      </p:cBhvr>
                                      <p:to x="100000" y="100000"/>
                                    </p:animScale>
                                  </p:childTnLst>
                                </p:cTn>
                              </p:par>
                            </p:childTnLst>
                          </p:cTn>
                        </p:par>
                      </p:childTnLst>
                    </p:cTn>
                  </p:par>
                  <p:par>
                    <p:cTn id="45" fill="hold">
                      <p:stCondLst>
                        <p:cond delay="indefinite"/>
                      </p:stCondLst>
                      <p:childTnLst>
                        <p:par>
                          <p:cTn id="46" fill="hold">
                            <p:stCondLst>
                              <p:cond delay="0"/>
                            </p:stCondLst>
                            <p:childTnLst>
                              <p:par>
                                <p:cTn id="47" presetID="26" presetClass="entr" presetSubtype="0" fill="hold" grpId="0" nodeType="clickEffect">
                                  <p:stCondLst>
                                    <p:cond delay="0"/>
                                  </p:stCondLst>
                                  <p:childTnLst>
                                    <p:set>
                                      <p:cBhvr>
                                        <p:cTn id="48" dur="1" fill="hold">
                                          <p:stCondLst>
                                            <p:cond delay="0"/>
                                          </p:stCondLst>
                                        </p:cTn>
                                        <p:tgtEl>
                                          <p:spTgt spid="3">
                                            <p:txEl>
                                              <p:pRg st="2" end="2"/>
                                            </p:txEl>
                                          </p:spTgt>
                                        </p:tgtEl>
                                        <p:attrNameLst>
                                          <p:attrName>style.visibility</p:attrName>
                                        </p:attrNameLst>
                                      </p:cBhvr>
                                      <p:to>
                                        <p:strVal val="visible"/>
                                      </p:to>
                                    </p:set>
                                    <p:animEffect transition="in" filter="wipe(down)">
                                      <p:cBhvr>
                                        <p:cTn id="49" dur="580">
                                          <p:stCondLst>
                                            <p:cond delay="0"/>
                                          </p:stCondLst>
                                        </p:cTn>
                                        <p:tgtEl>
                                          <p:spTgt spid="3">
                                            <p:txEl>
                                              <p:pRg st="2" end="2"/>
                                            </p:txEl>
                                          </p:spTgt>
                                        </p:tgtEl>
                                      </p:cBhvr>
                                    </p:animEffect>
                                    <p:anim calcmode="lin" valueType="num">
                                      <p:cBhvr>
                                        <p:cTn id="50"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51"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52"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53"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54"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55" dur="26">
                                          <p:stCondLst>
                                            <p:cond delay="650"/>
                                          </p:stCondLst>
                                        </p:cTn>
                                        <p:tgtEl>
                                          <p:spTgt spid="3">
                                            <p:txEl>
                                              <p:pRg st="2" end="2"/>
                                            </p:txEl>
                                          </p:spTgt>
                                        </p:tgtEl>
                                      </p:cBhvr>
                                      <p:to x="100000" y="60000"/>
                                    </p:animScale>
                                    <p:animScale>
                                      <p:cBhvr>
                                        <p:cTn id="56" dur="166" decel="50000">
                                          <p:stCondLst>
                                            <p:cond delay="676"/>
                                          </p:stCondLst>
                                        </p:cTn>
                                        <p:tgtEl>
                                          <p:spTgt spid="3">
                                            <p:txEl>
                                              <p:pRg st="2" end="2"/>
                                            </p:txEl>
                                          </p:spTgt>
                                        </p:tgtEl>
                                      </p:cBhvr>
                                      <p:to x="100000" y="100000"/>
                                    </p:animScale>
                                    <p:animScale>
                                      <p:cBhvr>
                                        <p:cTn id="57" dur="26">
                                          <p:stCondLst>
                                            <p:cond delay="1312"/>
                                          </p:stCondLst>
                                        </p:cTn>
                                        <p:tgtEl>
                                          <p:spTgt spid="3">
                                            <p:txEl>
                                              <p:pRg st="2" end="2"/>
                                            </p:txEl>
                                          </p:spTgt>
                                        </p:tgtEl>
                                      </p:cBhvr>
                                      <p:to x="100000" y="80000"/>
                                    </p:animScale>
                                    <p:animScale>
                                      <p:cBhvr>
                                        <p:cTn id="58" dur="166" decel="50000">
                                          <p:stCondLst>
                                            <p:cond delay="1338"/>
                                          </p:stCondLst>
                                        </p:cTn>
                                        <p:tgtEl>
                                          <p:spTgt spid="3">
                                            <p:txEl>
                                              <p:pRg st="2" end="2"/>
                                            </p:txEl>
                                          </p:spTgt>
                                        </p:tgtEl>
                                      </p:cBhvr>
                                      <p:to x="100000" y="100000"/>
                                    </p:animScale>
                                    <p:animScale>
                                      <p:cBhvr>
                                        <p:cTn id="59" dur="26">
                                          <p:stCondLst>
                                            <p:cond delay="1642"/>
                                          </p:stCondLst>
                                        </p:cTn>
                                        <p:tgtEl>
                                          <p:spTgt spid="3">
                                            <p:txEl>
                                              <p:pRg st="2" end="2"/>
                                            </p:txEl>
                                          </p:spTgt>
                                        </p:tgtEl>
                                      </p:cBhvr>
                                      <p:to x="100000" y="90000"/>
                                    </p:animScale>
                                    <p:animScale>
                                      <p:cBhvr>
                                        <p:cTn id="60" dur="166" decel="50000">
                                          <p:stCondLst>
                                            <p:cond delay="1668"/>
                                          </p:stCondLst>
                                        </p:cTn>
                                        <p:tgtEl>
                                          <p:spTgt spid="3">
                                            <p:txEl>
                                              <p:pRg st="2" end="2"/>
                                            </p:txEl>
                                          </p:spTgt>
                                        </p:tgtEl>
                                      </p:cBhvr>
                                      <p:to x="100000" y="100000"/>
                                    </p:animScale>
                                    <p:animScale>
                                      <p:cBhvr>
                                        <p:cTn id="61" dur="26">
                                          <p:stCondLst>
                                            <p:cond delay="1808"/>
                                          </p:stCondLst>
                                        </p:cTn>
                                        <p:tgtEl>
                                          <p:spTgt spid="3">
                                            <p:txEl>
                                              <p:pRg st="2" end="2"/>
                                            </p:txEl>
                                          </p:spTgt>
                                        </p:tgtEl>
                                      </p:cBhvr>
                                      <p:to x="100000" y="95000"/>
                                    </p:animScale>
                                    <p:animScale>
                                      <p:cBhvr>
                                        <p:cTn id="62" dur="166" decel="50000">
                                          <p:stCondLst>
                                            <p:cond delay="1834"/>
                                          </p:stCondLst>
                                        </p:cTn>
                                        <p:tgtEl>
                                          <p:spTgt spid="3">
                                            <p:txEl>
                                              <p:pRg st="2" end="2"/>
                                            </p:txEl>
                                          </p:spTgt>
                                        </p:tgtEl>
                                      </p:cBhvr>
                                      <p:to x="100000" y="100000"/>
                                    </p:animScale>
                                  </p:childTnLst>
                                </p:cTn>
                              </p:par>
                            </p:childTnLst>
                          </p:cTn>
                        </p:par>
                      </p:childTnLst>
                    </p:cTn>
                  </p:par>
                  <p:par>
                    <p:cTn id="63" fill="hold">
                      <p:stCondLst>
                        <p:cond delay="indefinite"/>
                      </p:stCondLst>
                      <p:childTnLst>
                        <p:par>
                          <p:cTn id="64" fill="hold">
                            <p:stCondLst>
                              <p:cond delay="0"/>
                            </p:stCondLst>
                            <p:childTnLst>
                              <p:par>
                                <p:cTn id="65" presetID="26" presetClass="entr" presetSubtype="0" fill="hold" grpId="0" nodeType="clickEffect">
                                  <p:stCondLst>
                                    <p:cond delay="0"/>
                                  </p:stCondLst>
                                  <p:childTnLst>
                                    <p:set>
                                      <p:cBhvr>
                                        <p:cTn id="66" dur="1" fill="hold">
                                          <p:stCondLst>
                                            <p:cond delay="0"/>
                                          </p:stCondLst>
                                        </p:cTn>
                                        <p:tgtEl>
                                          <p:spTgt spid="3">
                                            <p:txEl>
                                              <p:pRg st="3" end="3"/>
                                            </p:txEl>
                                          </p:spTgt>
                                        </p:tgtEl>
                                        <p:attrNameLst>
                                          <p:attrName>style.visibility</p:attrName>
                                        </p:attrNameLst>
                                      </p:cBhvr>
                                      <p:to>
                                        <p:strVal val="visible"/>
                                      </p:to>
                                    </p:set>
                                    <p:animEffect transition="in" filter="wipe(down)">
                                      <p:cBhvr>
                                        <p:cTn id="67" dur="580">
                                          <p:stCondLst>
                                            <p:cond delay="0"/>
                                          </p:stCondLst>
                                        </p:cTn>
                                        <p:tgtEl>
                                          <p:spTgt spid="3">
                                            <p:txEl>
                                              <p:pRg st="3" end="3"/>
                                            </p:txEl>
                                          </p:spTgt>
                                        </p:tgtEl>
                                      </p:cBhvr>
                                    </p:animEffect>
                                    <p:anim calcmode="lin" valueType="num">
                                      <p:cBhvr>
                                        <p:cTn id="68"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69"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70"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71"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72"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73" dur="26">
                                          <p:stCondLst>
                                            <p:cond delay="650"/>
                                          </p:stCondLst>
                                        </p:cTn>
                                        <p:tgtEl>
                                          <p:spTgt spid="3">
                                            <p:txEl>
                                              <p:pRg st="3" end="3"/>
                                            </p:txEl>
                                          </p:spTgt>
                                        </p:tgtEl>
                                      </p:cBhvr>
                                      <p:to x="100000" y="60000"/>
                                    </p:animScale>
                                    <p:animScale>
                                      <p:cBhvr>
                                        <p:cTn id="74" dur="166" decel="50000">
                                          <p:stCondLst>
                                            <p:cond delay="676"/>
                                          </p:stCondLst>
                                        </p:cTn>
                                        <p:tgtEl>
                                          <p:spTgt spid="3">
                                            <p:txEl>
                                              <p:pRg st="3" end="3"/>
                                            </p:txEl>
                                          </p:spTgt>
                                        </p:tgtEl>
                                      </p:cBhvr>
                                      <p:to x="100000" y="100000"/>
                                    </p:animScale>
                                    <p:animScale>
                                      <p:cBhvr>
                                        <p:cTn id="75" dur="26">
                                          <p:stCondLst>
                                            <p:cond delay="1312"/>
                                          </p:stCondLst>
                                        </p:cTn>
                                        <p:tgtEl>
                                          <p:spTgt spid="3">
                                            <p:txEl>
                                              <p:pRg st="3" end="3"/>
                                            </p:txEl>
                                          </p:spTgt>
                                        </p:tgtEl>
                                      </p:cBhvr>
                                      <p:to x="100000" y="80000"/>
                                    </p:animScale>
                                    <p:animScale>
                                      <p:cBhvr>
                                        <p:cTn id="76" dur="166" decel="50000">
                                          <p:stCondLst>
                                            <p:cond delay="1338"/>
                                          </p:stCondLst>
                                        </p:cTn>
                                        <p:tgtEl>
                                          <p:spTgt spid="3">
                                            <p:txEl>
                                              <p:pRg st="3" end="3"/>
                                            </p:txEl>
                                          </p:spTgt>
                                        </p:tgtEl>
                                      </p:cBhvr>
                                      <p:to x="100000" y="100000"/>
                                    </p:animScale>
                                    <p:animScale>
                                      <p:cBhvr>
                                        <p:cTn id="77" dur="26">
                                          <p:stCondLst>
                                            <p:cond delay="1642"/>
                                          </p:stCondLst>
                                        </p:cTn>
                                        <p:tgtEl>
                                          <p:spTgt spid="3">
                                            <p:txEl>
                                              <p:pRg st="3" end="3"/>
                                            </p:txEl>
                                          </p:spTgt>
                                        </p:tgtEl>
                                      </p:cBhvr>
                                      <p:to x="100000" y="90000"/>
                                    </p:animScale>
                                    <p:animScale>
                                      <p:cBhvr>
                                        <p:cTn id="78" dur="166" decel="50000">
                                          <p:stCondLst>
                                            <p:cond delay="1668"/>
                                          </p:stCondLst>
                                        </p:cTn>
                                        <p:tgtEl>
                                          <p:spTgt spid="3">
                                            <p:txEl>
                                              <p:pRg st="3" end="3"/>
                                            </p:txEl>
                                          </p:spTgt>
                                        </p:tgtEl>
                                      </p:cBhvr>
                                      <p:to x="100000" y="100000"/>
                                    </p:animScale>
                                    <p:animScale>
                                      <p:cBhvr>
                                        <p:cTn id="79" dur="26">
                                          <p:stCondLst>
                                            <p:cond delay="1808"/>
                                          </p:stCondLst>
                                        </p:cTn>
                                        <p:tgtEl>
                                          <p:spTgt spid="3">
                                            <p:txEl>
                                              <p:pRg st="3" end="3"/>
                                            </p:txEl>
                                          </p:spTgt>
                                        </p:tgtEl>
                                      </p:cBhvr>
                                      <p:to x="100000" y="95000"/>
                                    </p:animScale>
                                    <p:animScale>
                                      <p:cBhvr>
                                        <p:cTn id="80" dur="166" decel="50000">
                                          <p:stCondLst>
                                            <p:cond delay="1834"/>
                                          </p:stCondLst>
                                        </p:cTn>
                                        <p:tgtEl>
                                          <p:spTgt spid="3">
                                            <p:txEl>
                                              <p:pRg st="3" end="3"/>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639A4C-057E-4755-99A7-3DA1B47EBC2D}"/>
              </a:ext>
            </a:extLst>
          </p:cNvPr>
          <p:cNvSpPr txBox="1"/>
          <p:nvPr/>
        </p:nvSpPr>
        <p:spPr>
          <a:xfrm>
            <a:off x="1343472" y="620688"/>
            <a:ext cx="10657184" cy="6868547"/>
          </a:xfrm>
          <a:prstGeom prst="rect">
            <a:avLst/>
          </a:prstGeom>
          <a:noFill/>
        </p:spPr>
        <p:txBody>
          <a:bodyPr wrap="square" rtlCol="0">
            <a:spAutoFit/>
          </a:bodyPr>
          <a:lstStyle/>
          <a:p>
            <a:pPr>
              <a:lnSpc>
                <a:spcPct val="150000"/>
              </a:lnSpc>
              <a:spcAft>
                <a:spcPts val="1000"/>
              </a:spcAft>
            </a:pPr>
            <a:r>
              <a:rPr lang="en-IN" sz="2300" dirty="0">
                <a:effectLst/>
                <a:latin typeface="Times New Roman" panose="02020603050405020304" pitchFamily="18" charset="0"/>
                <a:ea typeface="Calibri" panose="020F0502020204030204" pitchFamily="34" charset="0"/>
                <a:cs typeface="Times New Roman" panose="02020603050405020304" pitchFamily="18" charset="0"/>
              </a:rPr>
              <a:t>	There is sample scope of enhancement and adding functionalities to this application. This application can be extended to send automated interview scheduling through acceptance/rejection of Resume. Companies can delete jobs once the job availably period is over automatically. The application can have a job recommendation system based on the frequent search results of different users. The portal can also send email notifications to candidates about certain job availabilities. There can be a feedback or review section for the application. Also unlike the current job description page, user can view job description in a separate page with one click on the job description. The User functionality can be</a:t>
            </a:r>
            <a:r>
              <a:rPr lang="en-IN" sz="2300" dirty="0">
                <a:latin typeface="Times New Roman" panose="02020603050405020304" pitchFamily="18" charset="0"/>
                <a:ea typeface="Calibri" panose="020F0502020204030204" pitchFamily="34" charset="0"/>
                <a:cs typeface="Times New Roman" panose="02020603050405020304" pitchFamily="18" charset="0"/>
              </a:rPr>
              <a:t> </a:t>
            </a:r>
            <a:r>
              <a:rPr lang="en-IN" sz="2300" dirty="0">
                <a:effectLst/>
                <a:latin typeface="Times New Roman" panose="02020603050405020304" pitchFamily="18" charset="0"/>
                <a:ea typeface="Calibri" panose="020F0502020204030204" pitchFamily="34" charset="0"/>
                <a:cs typeface="Times New Roman" panose="02020603050405020304" pitchFamily="18" charset="0"/>
              </a:rPr>
              <a:t>extended to give the user options to save the job and later apply, to upload multiple</a:t>
            </a:r>
            <a:r>
              <a:rPr lang="en-IN" sz="2300" dirty="0">
                <a:latin typeface="Times New Roman" panose="02020603050405020304" pitchFamily="18" charset="0"/>
                <a:ea typeface="Calibri" panose="020F0502020204030204" pitchFamily="34" charset="0"/>
                <a:cs typeface="Times New Roman" panose="02020603050405020304" pitchFamily="18" charset="0"/>
              </a:rPr>
              <a:t> </a:t>
            </a:r>
            <a:r>
              <a:rPr lang="en-IN" sz="2300" dirty="0">
                <a:effectLst/>
                <a:latin typeface="Times New Roman" panose="02020603050405020304" pitchFamily="18" charset="0"/>
                <a:ea typeface="Calibri" panose="020F0502020204030204" pitchFamily="34" charset="0"/>
                <a:cs typeface="Times New Roman" panose="02020603050405020304" pitchFamily="18" charset="0"/>
              </a:rPr>
              <a:t>documents. The application can be more scalable by extending the search functionality based on country, city or area The user interface can be made more attractive and user friendly</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t>
            </a:r>
          </a:p>
          <a:p>
            <a:endParaRPr lang="en-IN" dirty="0"/>
          </a:p>
        </p:txBody>
      </p:sp>
      <p:sp>
        <p:nvSpPr>
          <p:cNvPr id="3" name="TextBox 2">
            <a:extLst>
              <a:ext uri="{FF2B5EF4-FFF2-40B4-BE49-F238E27FC236}">
                <a16:creationId xmlns:a16="http://schemas.microsoft.com/office/drawing/2014/main" id="{2FDEE77A-9E1F-4469-A741-959F9C4D83E6}"/>
              </a:ext>
            </a:extLst>
          </p:cNvPr>
          <p:cNvSpPr txBox="1"/>
          <p:nvPr/>
        </p:nvSpPr>
        <p:spPr>
          <a:xfrm>
            <a:off x="3359696" y="163487"/>
            <a:ext cx="5832648" cy="584775"/>
          </a:xfrm>
          <a:prstGeom prst="rect">
            <a:avLst/>
          </a:prstGeom>
          <a:noFill/>
        </p:spPr>
        <p:txBody>
          <a:bodyPr wrap="square" rtlCol="0">
            <a:spAutoFit/>
          </a:bodyPr>
          <a:lstStyle/>
          <a:p>
            <a:pPr algn="ctr"/>
            <a:r>
              <a:rPr lang="en-IN" sz="3200" b="1" dirty="0">
                <a:latin typeface="Times New Roman" panose="02020603050405020304" pitchFamily="18" charset="0"/>
                <a:cs typeface="Times New Roman" panose="02020603050405020304" pitchFamily="18" charset="0"/>
              </a:rPr>
              <a:t>FUTURE ENHANCEMENT</a:t>
            </a:r>
          </a:p>
        </p:txBody>
      </p:sp>
    </p:spTree>
    <p:extLst>
      <p:ext uri="{BB962C8B-B14F-4D97-AF65-F5344CB8AC3E}">
        <p14:creationId xmlns:p14="http://schemas.microsoft.com/office/powerpoint/2010/main" val="36885895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580">
                                          <p:stCondLst>
                                            <p:cond delay="0"/>
                                          </p:stCondLst>
                                        </p:cTn>
                                        <p:tgtEl>
                                          <p:spTgt spid="2"/>
                                        </p:tgtEl>
                                      </p:cBhvr>
                                    </p:animEffect>
                                    <p:anim calcmode="lin" valueType="num">
                                      <p:cBhvr>
                                        <p:cTn id="14"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9" dur="26">
                                          <p:stCondLst>
                                            <p:cond delay="650"/>
                                          </p:stCondLst>
                                        </p:cTn>
                                        <p:tgtEl>
                                          <p:spTgt spid="2"/>
                                        </p:tgtEl>
                                      </p:cBhvr>
                                      <p:to x="100000" y="60000"/>
                                    </p:animScale>
                                    <p:animScale>
                                      <p:cBhvr>
                                        <p:cTn id="20" dur="166" decel="50000">
                                          <p:stCondLst>
                                            <p:cond delay="676"/>
                                          </p:stCondLst>
                                        </p:cTn>
                                        <p:tgtEl>
                                          <p:spTgt spid="2"/>
                                        </p:tgtEl>
                                      </p:cBhvr>
                                      <p:to x="100000" y="100000"/>
                                    </p:animScale>
                                    <p:animScale>
                                      <p:cBhvr>
                                        <p:cTn id="21" dur="26">
                                          <p:stCondLst>
                                            <p:cond delay="1312"/>
                                          </p:stCondLst>
                                        </p:cTn>
                                        <p:tgtEl>
                                          <p:spTgt spid="2"/>
                                        </p:tgtEl>
                                      </p:cBhvr>
                                      <p:to x="100000" y="80000"/>
                                    </p:animScale>
                                    <p:animScale>
                                      <p:cBhvr>
                                        <p:cTn id="22" dur="166" decel="50000">
                                          <p:stCondLst>
                                            <p:cond delay="1338"/>
                                          </p:stCondLst>
                                        </p:cTn>
                                        <p:tgtEl>
                                          <p:spTgt spid="2"/>
                                        </p:tgtEl>
                                      </p:cBhvr>
                                      <p:to x="100000" y="100000"/>
                                    </p:animScale>
                                    <p:animScale>
                                      <p:cBhvr>
                                        <p:cTn id="23" dur="26">
                                          <p:stCondLst>
                                            <p:cond delay="1642"/>
                                          </p:stCondLst>
                                        </p:cTn>
                                        <p:tgtEl>
                                          <p:spTgt spid="2"/>
                                        </p:tgtEl>
                                      </p:cBhvr>
                                      <p:to x="100000" y="90000"/>
                                    </p:animScale>
                                    <p:animScale>
                                      <p:cBhvr>
                                        <p:cTn id="24" dur="166" decel="50000">
                                          <p:stCondLst>
                                            <p:cond delay="1668"/>
                                          </p:stCondLst>
                                        </p:cTn>
                                        <p:tgtEl>
                                          <p:spTgt spid="2"/>
                                        </p:tgtEl>
                                      </p:cBhvr>
                                      <p:to x="100000" y="100000"/>
                                    </p:animScale>
                                    <p:animScale>
                                      <p:cBhvr>
                                        <p:cTn id="25" dur="26">
                                          <p:stCondLst>
                                            <p:cond delay="1808"/>
                                          </p:stCondLst>
                                        </p:cTn>
                                        <p:tgtEl>
                                          <p:spTgt spid="2"/>
                                        </p:tgtEl>
                                      </p:cBhvr>
                                      <p:to x="100000" y="95000"/>
                                    </p:animScale>
                                    <p:animScale>
                                      <p:cBhvr>
                                        <p:cTn id="26"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811CB2-A2DA-4C15-BE40-A07FA231D33A}"/>
              </a:ext>
            </a:extLst>
          </p:cNvPr>
          <p:cNvSpPr txBox="1"/>
          <p:nvPr/>
        </p:nvSpPr>
        <p:spPr>
          <a:xfrm>
            <a:off x="3431704" y="116632"/>
            <a:ext cx="6336704" cy="646331"/>
          </a:xfrm>
          <a:prstGeom prst="rect">
            <a:avLst/>
          </a:prstGeom>
          <a:noFill/>
        </p:spPr>
        <p:txBody>
          <a:bodyPr wrap="square" rtlCol="0">
            <a:spAutoFit/>
          </a:bodyPr>
          <a:lstStyle/>
          <a:p>
            <a:pPr algn="ctr"/>
            <a:r>
              <a:rPr lang="en-IN" sz="3600" b="1" dirty="0">
                <a:latin typeface="Times New Roman" panose="02020603050405020304" pitchFamily="18" charset="0"/>
                <a:cs typeface="Times New Roman" panose="02020603050405020304" pitchFamily="18" charset="0"/>
              </a:rPr>
              <a:t>CONCLUSION</a:t>
            </a:r>
          </a:p>
        </p:txBody>
      </p:sp>
      <p:sp>
        <p:nvSpPr>
          <p:cNvPr id="4" name="TextBox 3">
            <a:extLst>
              <a:ext uri="{FF2B5EF4-FFF2-40B4-BE49-F238E27FC236}">
                <a16:creationId xmlns:a16="http://schemas.microsoft.com/office/drawing/2014/main" id="{4EC498C7-DA3F-4BC1-BC13-D6FF69ED2A1E}"/>
              </a:ext>
            </a:extLst>
          </p:cNvPr>
          <p:cNvSpPr txBox="1"/>
          <p:nvPr/>
        </p:nvSpPr>
        <p:spPr>
          <a:xfrm>
            <a:off x="1127448" y="1196752"/>
            <a:ext cx="10873208" cy="5016758"/>
          </a:xfrm>
          <a:prstGeom prst="rect">
            <a:avLst/>
          </a:prstGeom>
          <a:noFill/>
        </p:spPr>
        <p:txBody>
          <a:bodyPr wrap="square" rtlCol="0">
            <a:spAutoFit/>
          </a:bodyPr>
          <a:lstStyle/>
          <a:p>
            <a:r>
              <a:rPr lang="en-US" sz="3200" dirty="0">
                <a:solidFill>
                  <a:srgbClr val="000000"/>
                </a:solidFill>
                <a:effectLst/>
                <a:latin typeface="Times New Roman" panose="02020603050405020304" pitchFamily="18" charset="0"/>
                <a:ea typeface="Calibri" panose="020F0502020204030204" pitchFamily="34" charset="0"/>
              </a:rPr>
              <a:t>	It can be concluded that this project of Online Job Portal was areal learning experience.  The principles of software production were well implemented throughout the system.  The project has been made as per as the given specifications.  The Online Job Portal developed by us is purely based on PHP platform.  A Job  Portal provides an efficient search online information on Job vacancies for job Seekers.  The main goal of this portal is to attempt to produce the right graduates based on the industry needs.  However, it is important that be aware the Job Portals can never fulfill all the problems of jobless graduates</a:t>
            </a:r>
            <a:endParaRPr lang="en-IN" sz="3200" dirty="0"/>
          </a:p>
        </p:txBody>
      </p:sp>
    </p:spTree>
    <p:extLst>
      <p:ext uri="{BB962C8B-B14F-4D97-AF65-F5344CB8AC3E}">
        <p14:creationId xmlns:p14="http://schemas.microsoft.com/office/powerpoint/2010/main" val="4425755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580">
                                          <p:stCondLst>
                                            <p:cond delay="0"/>
                                          </p:stCondLst>
                                        </p:cTn>
                                        <p:tgtEl>
                                          <p:spTgt spid="4"/>
                                        </p:tgtEl>
                                      </p:cBhvr>
                                    </p:animEffect>
                                    <p:anim calcmode="lin" valueType="num">
                                      <p:cBhvr>
                                        <p:cTn id="14"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9" dur="26">
                                          <p:stCondLst>
                                            <p:cond delay="650"/>
                                          </p:stCondLst>
                                        </p:cTn>
                                        <p:tgtEl>
                                          <p:spTgt spid="4"/>
                                        </p:tgtEl>
                                      </p:cBhvr>
                                      <p:to x="100000" y="60000"/>
                                    </p:animScale>
                                    <p:animScale>
                                      <p:cBhvr>
                                        <p:cTn id="20" dur="166" decel="50000">
                                          <p:stCondLst>
                                            <p:cond delay="676"/>
                                          </p:stCondLst>
                                        </p:cTn>
                                        <p:tgtEl>
                                          <p:spTgt spid="4"/>
                                        </p:tgtEl>
                                      </p:cBhvr>
                                      <p:to x="100000" y="100000"/>
                                    </p:animScale>
                                    <p:animScale>
                                      <p:cBhvr>
                                        <p:cTn id="21" dur="26">
                                          <p:stCondLst>
                                            <p:cond delay="1312"/>
                                          </p:stCondLst>
                                        </p:cTn>
                                        <p:tgtEl>
                                          <p:spTgt spid="4"/>
                                        </p:tgtEl>
                                      </p:cBhvr>
                                      <p:to x="100000" y="80000"/>
                                    </p:animScale>
                                    <p:animScale>
                                      <p:cBhvr>
                                        <p:cTn id="22" dur="166" decel="50000">
                                          <p:stCondLst>
                                            <p:cond delay="1338"/>
                                          </p:stCondLst>
                                        </p:cTn>
                                        <p:tgtEl>
                                          <p:spTgt spid="4"/>
                                        </p:tgtEl>
                                      </p:cBhvr>
                                      <p:to x="100000" y="100000"/>
                                    </p:animScale>
                                    <p:animScale>
                                      <p:cBhvr>
                                        <p:cTn id="23" dur="26">
                                          <p:stCondLst>
                                            <p:cond delay="1642"/>
                                          </p:stCondLst>
                                        </p:cTn>
                                        <p:tgtEl>
                                          <p:spTgt spid="4"/>
                                        </p:tgtEl>
                                      </p:cBhvr>
                                      <p:to x="100000" y="90000"/>
                                    </p:animScale>
                                    <p:animScale>
                                      <p:cBhvr>
                                        <p:cTn id="24" dur="166" decel="50000">
                                          <p:stCondLst>
                                            <p:cond delay="1668"/>
                                          </p:stCondLst>
                                        </p:cTn>
                                        <p:tgtEl>
                                          <p:spTgt spid="4"/>
                                        </p:tgtEl>
                                      </p:cBhvr>
                                      <p:to x="100000" y="100000"/>
                                    </p:animScale>
                                    <p:animScale>
                                      <p:cBhvr>
                                        <p:cTn id="25" dur="26">
                                          <p:stCondLst>
                                            <p:cond delay="1808"/>
                                          </p:stCondLst>
                                        </p:cTn>
                                        <p:tgtEl>
                                          <p:spTgt spid="4"/>
                                        </p:tgtEl>
                                      </p:cBhvr>
                                      <p:to x="100000" y="95000"/>
                                    </p:animScale>
                                    <p:animScale>
                                      <p:cBhvr>
                                        <p:cTn id="26"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C173B-B281-4CBA-A10F-070DDCF11D51}"/>
              </a:ext>
            </a:extLst>
          </p:cNvPr>
          <p:cNvSpPr>
            <a:spLocks noGrp="1"/>
          </p:cNvSpPr>
          <p:nvPr>
            <p:ph type="ctrTitle"/>
          </p:nvPr>
        </p:nvSpPr>
        <p:spPr>
          <a:xfrm>
            <a:off x="5807969" y="3933056"/>
            <a:ext cx="6048672" cy="1584175"/>
          </a:xfrm>
        </p:spPr>
        <p:txBody>
          <a:bodyPr/>
          <a:lstStyle/>
          <a:p>
            <a:r>
              <a:rPr lang="en-IN" sz="8000" i="1" dirty="0">
                <a:latin typeface="Monotype Corsiva" panose="03010101010201010101" pitchFamily="66" charset="0"/>
              </a:rPr>
              <a:t>THANK YOU</a:t>
            </a:r>
          </a:p>
        </p:txBody>
      </p:sp>
      <p:sp>
        <p:nvSpPr>
          <p:cNvPr id="3" name="Subtitle 2">
            <a:extLst>
              <a:ext uri="{FF2B5EF4-FFF2-40B4-BE49-F238E27FC236}">
                <a16:creationId xmlns:a16="http://schemas.microsoft.com/office/drawing/2014/main" id="{BD713D3D-1483-427D-8DCD-CBB39CCC15F8}"/>
              </a:ext>
            </a:extLst>
          </p:cNvPr>
          <p:cNvSpPr>
            <a:spLocks noGrp="1"/>
          </p:cNvSpPr>
          <p:nvPr>
            <p:ph type="subTitle" idx="1"/>
          </p:nvPr>
        </p:nvSpPr>
        <p:spPr/>
        <p:txBody>
          <a:bodyPr/>
          <a:lstStyle/>
          <a:p>
            <a:endParaRPr lang="en-IN" dirty="0"/>
          </a:p>
        </p:txBody>
      </p:sp>
    </p:spTree>
    <p:extLst>
      <p:ext uri="{BB962C8B-B14F-4D97-AF65-F5344CB8AC3E}">
        <p14:creationId xmlns:p14="http://schemas.microsoft.com/office/powerpoint/2010/main" val="28170144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D9F87-4921-46DF-8C01-F9589BAC86AD}"/>
              </a:ext>
            </a:extLst>
          </p:cNvPr>
          <p:cNvSpPr>
            <a:spLocks noGrp="1"/>
          </p:cNvSpPr>
          <p:nvPr>
            <p:ph type="title"/>
          </p:nvPr>
        </p:nvSpPr>
        <p:spPr>
          <a:xfrm>
            <a:off x="2446867" y="116632"/>
            <a:ext cx="9135533" cy="936104"/>
          </a:xfrm>
        </p:spPr>
        <p:txBody>
          <a:bodyPr/>
          <a:lstStyle/>
          <a:p>
            <a:pPr algn="ctr"/>
            <a:r>
              <a:rPr lang="en-US" b="1" dirty="0">
                <a:latin typeface="Algerian" panose="04020705040A02060702" pitchFamily="82" charset="0"/>
                <a:cs typeface="Times New Roman" panose="02020603050405020304" pitchFamily="18" charset="0"/>
              </a:rPr>
              <a:t>SOFTWARE Requirements</a:t>
            </a:r>
            <a:endParaRPr lang="en-IN" b="1" dirty="0">
              <a:latin typeface="Algerian" panose="04020705040A02060702" pitchFamily="82"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1A0C0D8-8C57-4911-86D3-9914DEBE2120}"/>
              </a:ext>
            </a:extLst>
          </p:cNvPr>
          <p:cNvSpPr>
            <a:spLocks noGrp="1"/>
          </p:cNvSpPr>
          <p:nvPr>
            <p:ph idx="1"/>
          </p:nvPr>
        </p:nvSpPr>
        <p:spPr>
          <a:xfrm>
            <a:off x="2649099" y="1196752"/>
            <a:ext cx="9135533" cy="5544615"/>
          </a:xfrm>
        </p:spPr>
        <p:txBody>
          <a:bodyPr/>
          <a:lstStyle/>
          <a:p>
            <a:pPr algn="just">
              <a:lnSpc>
                <a:spcPct val="150000"/>
              </a:lnSpc>
              <a:buFont typeface="Wingdings" panose="05000000000000000000" pitchFamily="2" charset="2"/>
              <a:buChar char="ü"/>
            </a:pPr>
            <a:r>
              <a:rPr lang="en-IN" sz="3600" i="1" dirty="0">
                <a:latin typeface="Times New Roman" panose="02020603050405020304" pitchFamily="18" charset="0"/>
                <a:cs typeface="Times New Roman" panose="02020603050405020304" pitchFamily="18" charset="0"/>
              </a:rPr>
              <a:t>Database Used</a:t>
            </a:r>
            <a:r>
              <a:rPr lang="en-IN" sz="3600" dirty="0">
                <a:latin typeface="Times New Roman" panose="02020603050405020304" pitchFamily="18" charset="0"/>
                <a:cs typeface="Times New Roman" panose="02020603050405020304" pitchFamily="18" charset="0"/>
              </a:rPr>
              <a:t>:  MYSQL</a:t>
            </a:r>
          </a:p>
          <a:p>
            <a:pPr algn="just">
              <a:lnSpc>
                <a:spcPct val="150000"/>
              </a:lnSpc>
              <a:buFont typeface="Wingdings" panose="05000000000000000000" pitchFamily="2" charset="2"/>
              <a:buChar char="ü"/>
            </a:pPr>
            <a:r>
              <a:rPr lang="en-IN" sz="3600" i="1" dirty="0">
                <a:latin typeface="Times New Roman" panose="02020603050405020304" pitchFamily="18" charset="0"/>
                <a:cs typeface="Times New Roman" panose="02020603050405020304" pitchFamily="18" charset="0"/>
              </a:rPr>
              <a:t>Language Used</a:t>
            </a:r>
            <a:r>
              <a:rPr lang="en-IN" sz="3600" dirty="0">
                <a:latin typeface="Times New Roman" panose="02020603050405020304" pitchFamily="18" charset="0"/>
                <a:cs typeface="Times New Roman" panose="02020603050405020304" pitchFamily="18" charset="0"/>
              </a:rPr>
              <a:t>: PHP</a:t>
            </a:r>
            <a:endParaRPr lang="en-IN" sz="3600" dirty="0">
              <a:solidFill>
                <a:srgbClr val="BFE7DD"/>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ü"/>
            </a:pPr>
            <a:r>
              <a:rPr lang="en-IN" sz="3600" i="1" dirty="0">
                <a:latin typeface="Times New Roman" panose="02020603050405020304" pitchFamily="18" charset="0"/>
                <a:cs typeface="Times New Roman" panose="02020603050405020304" pitchFamily="18" charset="0"/>
              </a:rPr>
              <a:t>Design Interface</a:t>
            </a:r>
            <a:r>
              <a:rPr lang="en-IN" sz="3600" dirty="0">
                <a:latin typeface="Times New Roman" panose="02020603050405020304" pitchFamily="18" charset="0"/>
                <a:cs typeface="Times New Roman" panose="02020603050405020304" pitchFamily="18" charset="0"/>
              </a:rPr>
              <a:t>: HTML, Bootstrap, JS					Ajax</a:t>
            </a:r>
          </a:p>
          <a:p>
            <a:pPr algn="just">
              <a:lnSpc>
                <a:spcPct val="150000"/>
              </a:lnSpc>
              <a:buFont typeface="Wingdings" panose="05000000000000000000" pitchFamily="2" charset="2"/>
              <a:buChar char="ü"/>
            </a:pPr>
            <a:r>
              <a:rPr lang="en-IN" sz="3600" i="1" dirty="0">
                <a:latin typeface="Times New Roman" panose="02020603050405020304" pitchFamily="18" charset="0"/>
                <a:cs typeface="Times New Roman" panose="02020603050405020304" pitchFamily="18" charset="0"/>
              </a:rPr>
              <a:t>Browser</a:t>
            </a:r>
            <a:r>
              <a:rPr lang="en-IN" sz="3600" dirty="0">
                <a:latin typeface="Times New Roman" panose="02020603050405020304" pitchFamily="18" charset="0"/>
                <a:cs typeface="Times New Roman" panose="02020603050405020304" pitchFamily="18" charset="0"/>
              </a:rPr>
              <a:t>:  Chrome, Microsoft Edge</a:t>
            </a:r>
          </a:p>
          <a:p>
            <a:pPr algn="just">
              <a:lnSpc>
                <a:spcPct val="150000"/>
              </a:lnSpc>
              <a:buFont typeface="Wingdings" panose="05000000000000000000" pitchFamily="2" charset="2"/>
              <a:buChar char="ü"/>
            </a:pPr>
            <a:r>
              <a:rPr lang="en-IN" sz="3600" dirty="0">
                <a:latin typeface="Times New Roman" panose="02020603050405020304" pitchFamily="18" charset="0"/>
                <a:cs typeface="Times New Roman" panose="02020603050405020304" pitchFamily="18" charset="0"/>
              </a:rPr>
              <a:t>Software:  WAMP/ XAMMP</a:t>
            </a:r>
          </a:p>
          <a:p>
            <a:endParaRPr lang="en-IN" dirty="0"/>
          </a:p>
        </p:txBody>
      </p:sp>
    </p:spTree>
    <p:extLst>
      <p:ext uri="{BB962C8B-B14F-4D97-AF65-F5344CB8AC3E}">
        <p14:creationId xmlns:p14="http://schemas.microsoft.com/office/powerpoint/2010/main" val="28229494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80">
                                          <p:stCondLst>
                                            <p:cond delay="0"/>
                                          </p:stCondLst>
                                        </p:cTn>
                                        <p:tgtEl>
                                          <p:spTgt spid="3">
                                            <p:txEl>
                                              <p:pRg st="0" end="0"/>
                                            </p:txEl>
                                          </p:spTgt>
                                        </p:tgtEl>
                                      </p:cBhvr>
                                    </p:animEffect>
                                    <p:anim calcmode="lin" valueType="num">
                                      <p:cBhvr>
                                        <p:cTn id="14"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xEl>
                                              <p:pRg st="0" end="0"/>
                                            </p:txEl>
                                          </p:spTgt>
                                        </p:tgtEl>
                                      </p:cBhvr>
                                      <p:to x="100000" y="60000"/>
                                    </p:animScale>
                                    <p:animScale>
                                      <p:cBhvr>
                                        <p:cTn id="20" dur="166" decel="50000">
                                          <p:stCondLst>
                                            <p:cond delay="676"/>
                                          </p:stCondLst>
                                        </p:cTn>
                                        <p:tgtEl>
                                          <p:spTgt spid="3">
                                            <p:txEl>
                                              <p:pRg st="0" end="0"/>
                                            </p:txEl>
                                          </p:spTgt>
                                        </p:tgtEl>
                                      </p:cBhvr>
                                      <p:to x="100000" y="100000"/>
                                    </p:animScale>
                                    <p:animScale>
                                      <p:cBhvr>
                                        <p:cTn id="21" dur="26">
                                          <p:stCondLst>
                                            <p:cond delay="1312"/>
                                          </p:stCondLst>
                                        </p:cTn>
                                        <p:tgtEl>
                                          <p:spTgt spid="3">
                                            <p:txEl>
                                              <p:pRg st="0" end="0"/>
                                            </p:txEl>
                                          </p:spTgt>
                                        </p:tgtEl>
                                      </p:cBhvr>
                                      <p:to x="100000" y="80000"/>
                                    </p:animScale>
                                    <p:animScale>
                                      <p:cBhvr>
                                        <p:cTn id="22" dur="166" decel="50000">
                                          <p:stCondLst>
                                            <p:cond delay="1338"/>
                                          </p:stCondLst>
                                        </p:cTn>
                                        <p:tgtEl>
                                          <p:spTgt spid="3">
                                            <p:txEl>
                                              <p:pRg st="0" end="0"/>
                                            </p:txEl>
                                          </p:spTgt>
                                        </p:tgtEl>
                                      </p:cBhvr>
                                      <p:to x="100000" y="100000"/>
                                    </p:animScale>
                                    <p:animScale>
                                      <p:cBhvr>
                                        <p:cTn id="23" dur="26">
                                          <p:stCondLst>
                                            <p:cond delay="1642"/>
                                          </p:stCondLst>
                                        </p:cTn>
                                        <p:tgtEl>
                                          <p:spTgt spid="3">
                                            <p:txEl>
                                              <p:pRg st="0" end="0"/>
                                            </p:txEl>
                                          </p:spTgt>
                                        </p:tgtEl>
                                      </p:cBhvr>
                                      <p:to x="100000" y="90000"/>
                                    </p:animScale>
                                    <p:animScale>
                                      <p:cBhvr>
                                        <p:cTn id="24" dur="166" decel="50000">
                                          <p:stCondLst>
                                            <p:cond delay="1668"/>
                                          </p:stCondLst>
                                        </p:cTn>
                                        <p:tgtEl>
                                          <p:spTgt spid="3">
                                            <p:txEl>
                                              <p:pRg st="0" end="0"/>
                                            </p:txEl>
                                          </p:spTgt>
                                        </p:tgtEl>
                                      </p:cBhvr>
                                      <p:to x="100000" y="100000"/>
                                    </p:animScale>
                                    <p:animScale>
                                      <p:cBhvr>
                                        <p:cTn id="25" dur="26">
                                          <p:stCondLst>
                                            <p:cond delay="1808"/>
                                          </p:stCondLst>
                                        </p:cTn>
                                        <p:tgtEl>
                                          <p:spTgt spid="3">
                                            <p:txEl>
                                              <p:pRg st="0" end="0"/>
                                            </p:txEl>
                                          </p:spTgt>
                                        </p:tgtEl>
                                      </p:cBhvr>
                                      <p:to x="100000" y="95000"/>
                                    </p:animScale>
                                    <p:animScale>
                                      <p:cBhvr>
                                        <p:cTn id="26" dur="166" decel="50000">
                                          <p:stCondLst>
                                            <p:cond delay="1834"/>
                                          </p:stCondLst>
                                        </p:cTn>
                                        <p:tgtEl>
                                          <p:spTgt spid="3">
                                            <p:txEl>
                                              <p:pRg st="0" end="0"/>
                                            </p:txEl>
                                          </p:spTgt>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grpId="0"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Effect transition="in" filter="wipe(down)">
                                      <p:cBhvr>
                                        <p:cTn id="31" dur="580">
                                          <p:stCondLst>
                                            <p:cond delay="0"/>
                                          </p:stCondLst>
                                        </p:cTn>
                                        <p:tgtEl>
                                          <p:spTgt spid="3">
                                            <p:txEl>
                                              <p:pRg st="1" end="1"/>
                                            </p:txEl>
                                          </p:spTgt>
                                        </p:tgtEl>
                                      </p:cBhvr>
                                    </p:animEffect>
                                    <p:anim calcmode="lin" valueType="num">
                                      <p:cBhvr>
                                        <p:cTn id="32"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37" dur="26">
                                          <p:stCondLst>
                                            <p:cond delay="650"/>
                                          </p:stCondLst>
                                        </p:cTn>
                                        <p:tgtEl>
                                          <p:spTgt spid="3">
                                            <p:txEl>
                                              <p:pRg st="1" end="1"/>
                                            </p:txEl>
                                          </p:spTgt>
                                        </p:tgtEl>
                                      </p:cBhvr>
                                      <p:to x="100000" y="60000"/>
                                    </p:animScale>
                                    <p:animScale>
                                      <p:cBhvr>
                                        <p:cTn id="38" dur="166" decel="50000">
                                          <p:stCondLst>
                                            <p:cond delay="676"/>
                                          </p:stCondLst>
                                        </p:cTn>
                                        <p:tgtEl>
                                          <p:spTgt spid="3">
                                            <p:txEl>
                                              <p:pRg st="1" end="1"/>
                                            </p:txEl>
                                          </p:spTgt>
                                        </p:tgtEl>
                                      </p:cBhvr>
                                      <p:to x="100000" y="100000"/>
                                    </p:animScale>
                                    <p:animScale>
                                      <p:cBhvr>
                                        <p:cTn id="39" dur="26">
                                          <p:stCondLst>
                                            <p:cond delay="1312"/>
                                          </p:stCondLst>
                                        </p:cTn>
                                        <p:tgtEl>
                                          <p:spTgt spid="3">
                                            <p:txEl>
                                              <p:pRg st="1" end="1"/>
                                            </p:txEl>
                                          </p:spTgt>
                                        </p:tgtEl>
                                      </p:cBhvr>
                                      <p:to x="100000" y="80000"/>
                                    </p:animScale>
                                    <p:animScale>
                                      <p:cBhvr>
                                        <p:cTn id="40" dur="166" decel="50000">
                                          <p:stCondLst>
                                            <p:cond delay="1338"/>
                                          </p:stCondLst>
                                        </p:cTn>
                                        <p:tgtEl>
                                          <p:spTgt spid="3">
                                            <p:txEl>
                                              <p:pRg st="1" end="1"/>
                                            </p:txEl>
                                          </p:spTgt>
                                        </p:tgtEl>
                                      </p:cBhvr>
                                      <p:to x="100000" y="100000"/>
                                    </p:animScale>
                                    <p:animScale>
                                      <p:cBhvr>
                                        <p:cTn id="41" dur="26">
                                          <p:stCondLst>
                                            <p:cond delay="1642"/>
                                          </p:stCondLst>
                                        </p:cTn>
                                        <p:tgtEl>
                                          <p:spTgt spid="3">
                                            <p:txEl>
                                              <p:pRg st="1" end="1"/>
                                            </p:txEl>
                                          </p:spTgt>
                                        </p:tgtEl>
                                      </p:cBhvr>
                                      <p:to x="100000" y="90000"/>
                                    </p:animScale>
                                    <p:animScale>
                                      <p:cBhvr>
                                        <p:cTn id="42" dur="166" decel="50000">
                                          <p:stCondLst>
                                            <p:cond delay="1668"/>
                                          </p:stCondLst>
                                        </p:cTn>
                                        <p:tgtEl>
                                          <p:spTgt spid="3">
                                            <p:txEl>
                                              <p:pRg st="1" end="1"/>
                                            </p:txEl>
                                          </p:spTgt>
                                        </p:tgtEl>
                                      </p:cBhvr>
                                      <p:to x="100000" y="100000"/>
                                    </p:animScale>
                                    <p:animScale>
                                      <p:cBhvr>
                                        <p:cTn id="43" dur="26">
                                          <p:stCondLst>
                                            <p:cond delay="1808"/>
                                          </p:stCondLst>
                                        </p:cTn>
                                        <p:tgtEl>
                                          <p:spTgt spid="3">
                                            <p:txEl>
                                              <p:pRg st="1" end="1"/>
                                            </p:txEl>
                                          </p:spTgt>
                                        </p:tgtEl>
                                      </p:cBhvr>
                                      <p:to x="100000" y="95000"/>
                                    </p:animScale>
                                    <p:animScale>
                                      <p:cBhvr>
                                        <p:cTn id="44" dur="166" decel="50000">
                                          <p:stCondLst>
                                            <p:cond delay="1834"/>
                                          </p:stCondLst>
                                        </p:cTn>
                                        <p:tgtEl>
                                          <p:spTgt spid="3">
                                            <p:txEl>
                                              <p:pRg st="1" end="1"/>
                                            </p:txEl>
                                          </p:spTgt>
                                        </p:tgtEl>
                                      </p:cBhvr>
                                      <p:to x="100000" y="100000"/>
                                    </p:animScale>
                                  </p:childTnLst>
                                </p:cTn>
                              </p:par>
                            </p:childTnLst>
                          </p:cTn>
                        </p:par>
                      </p:childTnLst>
                    </p:cTn>
                  </p:par>
                  <p:par>
                    <p:cTn id="45" fill="hold">
                      <p:stCondLst>
                        <p:cond delay="indefinite"/>
                      </p:stCondLst>
                      <p:childTnLst>
                        <p:par>
                          <p:cTn id="46" fill="hold">
                            <p:stCondLst>
                              <p:cond delay="0"/>
                            </p:stCondLst>
                            <p:childTnLst>
                              <p:par>
                                <p:cTn id="47" presetID="26" presetClass="entr" presetSubtype="0" fill="hold" grpId="0" nodeType="clickEffect">
                                  <p:stCondLst>
                                    <p:cond delay="0"/>
                                  </p:stCondLst>
                                  <p:childTnLst>
                                    <p:set>
                                      <p:cBhvr>
                                        <p:cTn id="48" dur="1" fill="hold">
                                          <p:stCondLst>
                                            <p:cond delay="0"/>
                                          </p:stCondLst>
                                        </p:cTn>
                                        <p:tgtEl>
                                          <p:spTgt spid="3">
                                            <p:txEl>
                                              <p:pRg st="2" end="2"/>
                                            </p:txEl>
                                          </p:spTgt>
                                        </p:tgtEl>
                                        <p:attrNameLst>
                                          <p:attrName>style.visibility</p:attrName>
                                        </p:attrNameLst>
                                      </p:cBhvr>
                                      <p:to>
                                        <p:strVal val="visible"/>
                                      </p:to>
                                    </p:set>
                                    <p:animEffect transition="in" filter="wipe(down)">
                                      <p:cBhvr>
                                        <p:cTn id="49" dur="580">
                                          <p:stCondLst>
                                            <p:cond delay="0"/>
                                          </p:stCondLst>
                                        </p:cTn>
                                        <p:tgtEl>
                                          <p:spTgt spid="3">
                                            <p:txEl>
                                              <p:pRg st="2" end="2"/>
                                            </p:txEl>
                                          </p:spTgt>
                                        </p:tgtEl>
                                      </p:cBhvr>
                                    </p:animEffect>
                                    <p:anim calcmode="lin" valueType="num">
                                      <p:cBhvr>
                                        <p:cTn id="50"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51"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52"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53"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54"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55" dur="26">
                                          <p:stCondLst>
                                            <p:cond delay="650"/>
                                          </p:stCondLst>
                                        </p:cTn>
                                        <p:tgtEl>
                                          <p:spTgt spid="3">
                                            <p:txEl>
                                              <p:pRg st="2" end="2"/>
                                            </p:txEl>
                                          </p:spTgt>
                                        </p:tgtEl>
                                      </p:cBhvr>
                                      <p:to x="100000" y="60000"/>
                                    </p:animScale>
                                    <p:animScale>
                                      <p:cBhvr>
                                        <p:cTn id="56" dur="166" decel="50000">
                                          <p:stCondLst>
                                            <p:cond delay="676"/>
                                          </p:stCondLst>
                                        </p:cTn>
                                        <p:tgtEl>
                                          <p:spTgt spid="3">
                                            <p:txEl>
                                              <p:pRg st="2" end="2"/>
                                            </p:txEl>
                                          </p:spTgt>
                                        </p:tgtEl>
                                      </p:cBhvr>
                                      <p:to x="100000" y="100000"/>
                                    </p:animScale>
                                    <p:animScale>
                                      <p:cBhvr>
                                        <p:cTn id="57" dur="26">
                                          <p:stCondLst>
                                            <p:cond delay="1312"/>
                                          </p:stCondLst>
                                        </p:cTn>
                                        <p:tgtEl>
                                          <p:spTgt spid="3">
                                            <p:txEl>
                                              <p:pRg st="2" end="2"/>
                                            </p:txEl>
                                          </p:spTgt>
                                        </p:tgtEl>
                                      </p:cBhvr>
                                      <p:to x="100000" y="80000"/>
                                    </p:animScale>
                                    <p:animScale>
                                      <p:cBhvr>
                                        <p:cTn id="58" dur="166" decel="50000">
                                          <p:stCondLst>
                                            <p:cond delay="1338"/>
                                          </p:stCondLst>
                                        </p:cTn>
                                        <p:tgtEl>
                                          <p:spTgt spid="3">
                                            <p:txEl>
                                              <p:pRg st="2" end="2"/>
                                            </p:txEl>
                                          </p:spTgt>
                                        </p:tgtEl>
                                      </p:cBhvr>
                                      <p:to x="100000" y="100000"/>
                                    </p:animScale>
                                    <p:animScale>
                                      <p:cBhvr>
                                        <p:cTn id="59" dur="26">
                                          <p:stCondLst>
                                            <p:cond delay="1642"/>
                                          </p:stCondLst>
                                        </p:cTn>
                                        <p:tgtEl>
                                          <p:spTgt spid="3">
                                            <p:txEl>
                                              <p:pRg st="2" end="2"/>
                                            </p:txEl>
                                          </p:spTgt>
                                        </p:tgtEl>
                                      </p:cBhvr>
                                      <p:to x="100000" y="90000"/>
                                    </p:animScale>
                                    <p:animScale>
                                      <p:cBhvr>
                                        <p:cTn id="60" dur="166" decel="50000">
                                          <p:stCondLst>
                                            <p:cond delay="1668"/>
                                          </p:stCondLst>
                                        </p:cTn>
                                        <p:tgtEl>
                                          <p:spTgt spid="3">
                                            <p:txEl>
                                              <p:pRg st="2" end="2"/>
                                            </p:txEl>
                                          </p:spTgt>
                                        </p:tgtEl>
                                      </p:cBhvr>
                                      <p:to x="100000" y="100000"/>
                                    </p:animScale>
                                    <p:animScale>
                                      <p:cBhvr>
                                        <p:cTn id="61" dur="26">
                                          <p:stCondLst>
                                            <p:cond delay="1808"/>
                                          </p:stCondLst>
                                        </p:cTn>
                                        <p:tgtEl>
                                          <p:spTgt spid="3">
                                            <p:txEl>
                                              <p:pRg st="2" end="2"/>
                                            </p:txEl>
                                          </p:spTgt>
                                        </p:tgtEl>
                                      </p:cBhvr>
                                      <p:to x="100000" y="95000"/>
                                    </p:animScale>
                                    <p:animScale>
                                      <p:cBhvr>
                                        <p:cTn id="62" dur="166" decel="50000">
                                          <p:stCondLst>
                                            <p:cond delay="1834"/>
                                          </p:stCondLst>
                                        </p:cTn>
                                        <p:tgtEl>
                                          <p:spTgt spid="3">
                                            <p:txEl>
                                              <p:pRg st="2" end="2"/>
                                            </p:txEl>
                                          </p:spTgt>
                                        </p:tgtEl>
                                      </p:cBhvr>
                                      <p:to x="100000" y="100000"/>
                                    </p:animScale>
                                  </p:childTnLst>
                                </p:cTn>
                              </p:par>
                            </p:childTnLst>
                          </p:cTn>
                        </p:par>
                      </p:childTnLst>
                    </p:cTn>
                  </p:par>
                  <p:par>
                    <p:cTn id="63" fill="hold">
                      <p:stCondLst>
                        <p:cond delay="indefinite"/>
                      </p:stCondLst>
                      <p:childTnLst>
                        <p:par>
                          <p:cTn id="64" fill="hold">
                            <p:stCondLst>
                              <p:cond delay="0"/>
                            </p:stCondLst>
                            <p:childTnLst>
                              <p:par>
                                <p:cTn id="65" presetID="26" presetClass="entr" presetSubtype="0" fill="hold" grpId="0" nodeType="clickEffect">
                                  <p:stCondLst>
                                    <p:cond delay="0"/>
                                  </p:stCondLst>
                                  <p:childTnLst>
                                    <p:set>
                                      <p:cBhvr>
                                        <p:cTn id="66" dur="1" fill="hold">
                                          <p:stCondLst>
                                            <p:cond delay="0"/>
                                          </p:stCondLst>
                                        </p:cTn>
                                        <p:tgtEl>
                                          <p:spTgt spid="3">
                                            <p:txEl>
                                              <p:pRg st="3" end="3"/>
                                            </p:txEl>
                                          </p:spTgt>
                                        </p:tgtEl>
                                        <p:attrNameLst>
                                          <p:attrName>style.visibility</p:attrName>
                                        </p:attrNameLst>
                                      </p:cBhvr>
                                      <p:to>
                                        <p:strVal val="visible"/>
                                      </p:to>
                                    </p:set>
                                    <p:animEffect transition="in" filter="wipe(down)">
                                      <p:cBhvr>
                                        <p:cTn id="67" dur="580">
                                          <p:stCondLst>
                                            <p:cond delay="0"/>
                                          </p:stCondLst>
                                        </p:cTn>
                                        <p:tgtEl>
                                          <p:spTgt spid="3">
                                            <p:txEl>
                                              <p:pRg st="3" end="3"/>
                                            </p:txEl>
                                          </p:spTgt>
                                        </p:tgtEl>
                                      </p:cBhvr>
                                    </p:animEffect>
                                    <p:anim calcmode="lin" valueType="num">
                                      <p:cBhvr>
                                        <p:cTn id="68"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69"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70"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71"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72"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73" dur="26">
                                          <p:stCondLst>
                                            <p:cond delay="650"/>
                                          </p:stCondLst>
                                        </p:cTn>
                                        <p:tgtEl>
                                          <p:spTgt spid="3">
                                            <p:txEl>
                                              <p:pRg st="3" end="3"/>
                                            </p:txEl>
                                          </p:spTgt>
                                        </p:tgtEl>
                                      </p:cBhvr>
                                      <p:to x="100000" y="60000"/>
                                    </p:animScale>
                                    <p:animScale>
                                      <p:cBhvr>
                                        <p:cTn id="74" dur="166" decel="50000">
                                          <p:stCondLst>
                                            <p:cond delay="676"/>
                                          </p:stCondLst>
                                        </p:cTn>
                                        <p:tgtEl>
                                          <p:spTgt spid="3">
                                            <p:txEl>
                                              <p:pRg st="3" end="3"/>
                                            </p:txEl>
                                          </p:spTgt>
                                        </p:tgtEl>
                                      </p:cBhvr>
                                      <p:to x="100000" y="100000"/>
                                    </p:animScale>
                                    <p:animScale>
                                      <p:cBhvr>
                                        <p:cTn id="75" dur="26">
                                          <p:stCondLst>
                                            <p:cond delay="1312"/>
                                          </p:stCondLst>
                                        </p:cTn>
                                        <p:tgtEl>
                                          <p:spTgt spid="3">
                                            <p:txEl>
                                              <p:pRg st="3" end="3"/>
                                            </p:txEl>
                                          </p:spTgt>
                                        </p:tgtEl>
                                      </p:cBhvr>
                                      <p:to x="100000" y="80000"/>
                                    </p:animScale>
                                    <p:animScale>
                                      <p:cBhvr>
                                        <p:cTn id="76" dur="166" decel="50000">
                                          <p:stCondLst>
                                            <p:cond delay="1338"/>
                                          </p:stCondLst>
                                        </p:cTn>
                                        <p:tgtEl>
                                          <p:spTgt spid="3">
                                            <p:txEl>
                                              <p:pRg st="3" end="3"/>
                                            </p:txEl>
                                          </p:spTgt>
                                        </p:tgtEl>
                                      </p:cBhvr>
                                      <p:to x="100000" y="100000"/>
                                    </p:animScale>
                                    <p:animScale>
                                      <p:cBhvr>
                                        <p:cTn id="77" dur="26">
                                          <p:stCondLst>
                                            <p:cond delay="1642"/>
                                          </p:stCondLst>
                                        </p:cTn>
                                        <p:tgtEl>
                                          <p:spTgt spid="3">
                                            <p:txEl>
                                              <p:pRg st="3" end="3"/>
                                            </p:txEl>
                                          </p:spTgt>
                                        </p:tgtEl>
                                      </p:cBhvr>
                                      <p:to x="100000" y="90000"/>
                                    </p:animScale>
                                    <p:animScale>
                                      <p:cBhvr>
                                        <p:cTn id="78" dur="166" decel="50000">
                                          <p:stCondLst>
                                            <p:cond delay="1668"/>
                                          </p:stCondLst>
                                        </p:cTn>
                                        <p:tgtEl>
                                          <p:spTgt spid="3">
                                            <p:txEl>
                                              <p:pRg st="3" end="3"/>
                                            </p:txEl>
                                          </p:spTgt>
                                        </p:tgtEl>
                                      </p:cBhvr>
                                      <p:to x="100000" y="100000"/>
                                    </p:animScale>
                                    <p:animScale>
                                      <p:cBhvr>
                                        <p:cTn id="79" dur="26">
                                          <p:stCondLst>
                                            <p:cond delay="1808"/>
                                          </p:stCondLst>
                                        </p:cTn>
                                        <p:tgtEl>
                                          <p:spTgt spid="3">
                                            <p:txEl>
                                              <p:pRg st="3" end="3"/>
                                            </p:txEl>
                                          </p:spTgt>
                                        </p:tgtEl>
                                      </p:cBhvr>
                                      <p:to x="100000" y="95000"/>
                                    </p:animScale>
                                    <p:animScale>
                                      <p:cBhvr>
                                        <p:cTn id="80" dur="166" decel="50000">
                                          <p:stCondLst>
                                            <p:cond delay="1834"/>
                                          </p:stCondLst>
                                        </p:cTn>
                                        <p:tgtEl>
                                          <p:spTgt spid="3">
                                            <p:txEl>
                                              <p:pRg st="3" end="3"/>
                                            </p:txEl>
                                          </p:spTgt>
                                        </p:tgtEl>
                                      </p:cBhvr>
                                      <p:to x="100000" y="100000"/>
                                    </p:animScale>
                                  </p:childTnLst>
                                </p:cTn>
                              </p:par>
                            </p:childTnLst>
                          </p:cTn>
                        </p:par>
                      </p:childTnLst>
                    </p:cTn>
                  </p:par>
                  <p:par>
                    <p:cTn id="81" fill="hold">
                      <p:stCondLst>
                        <p:cond delay="indefinite"/>
                      </p:stCondLst>
                      <p:childTnLst>
                        <p:par>
                          <p:cTn id="82" fill="hold">
                            <p:stCondLst>
                              <p:cond delay="0"/>
                            </p:stCondLst>
                            <p:childTnLst>
                              <p:par>
                                <p:cTn id="83" presetID="26" presetClass="entr" presetSubtype="0" fill="hold" grpId="0" nodeType="clickEffect">
                                  <p:stCondLst>
                                    <p:cond delay="0"/>
                                  </p:stCondLst>
                                  <p:childTnLst>
                                    <p:set>
                                      <p:cBhvr>
                                        <p:cTn id="84" dur="1" fill="hold">
                                          <p:stCondLst>
                                            <p:cond delay="0"/>
                                          </p:stCondLst>
                                        </p:cTn>
                                        <p:tgtEl>
                                          <p:spTgt spid="3">
                                            <p:txEl>
                                              <p:pRg st="4" end="4"/>
                                            </p:txEl>
                                          </p:spTgt>
                                        </p:tgtEl>
                                        <p:attrNameLst>
                                          <p:attrName>style.visibility</p:attrName>
                                        </p:attrNameLst>
                                      </p:cBhvr>
                                      <p:to>
                                        <p:strVal val="visible"/>
                                      </p:to>
                                    </p:set>
                                    <p:animEffect transition="in" filter="wipe(down)">
                                      <p:cBhvr>
                                        <p:cTn id="85" dur="580">
                                          <p:stCondLst>
                                            <p:cond delay="0"/>
                                          </p:stCondLst>
                                        </p:cTn>
                                        <p:tgtEl>
                                          <p:spTgt spid="3">
                                            <p:txEl>
                                              <p:pRg st="4" end="4"/>
                                            </p:txEl>
                                          </p:spTgt>
                                        </p:tgtEl>
                                      </p:cBhvr>
                                    </p:animEffect>
                                    <p:anim calcmode="lin" valueType="num">
                                      <p:cBhvr>
                                        <p:cTn id="86"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87"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88"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89"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90"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91" dur="26">
                                          <p:stCondLst>
                                            <p:cond delay="650"/>
                                          </p:stCondLst>
                                        </p:cTn>
                                        <p:tgtEl>
                                          <p:spTgt spid="3">
                                            <p:txEl>
                                              <p:pRg st="4" end="4"/>
                                            </p:txEl>
                                          </p:spTgt>
                                        </p:tgtEl>
                                      </p:cBhvr>
                                      <p:to x="100000" y="60000"/>
                                    </p:animScale>
                                    <p:animScale>
                                      <p:cBhvr>
                                        <p:cTn id="92" dur="166" decel="50000">
                                          <p:stCondLst>
                                            <p:cond delay="676"/>
                                          </p:stCondLst>
                                        </p:cTn>
                                        <p:tgtEl>
                                          <p:spTgt spid="3">
                                            <p:txEl>
                                              <p:pRg st="4" end="4"/>
                                            </p:txEl>
                                          </p:spTgt>
                                        </p:tgtEl>
                                      </p:cBhvr>
                                      <p:to x="100000" y="100000"/>
                                    </p:animScale>
                                    <p:animScale>
                                      <p:cBhvr>
                                        <p:cTn id="93" dur="26">
                                          <p:stCondLst>
                                            <p:cond delay="1312"/>
                                          </p:stCondLst>
                                        </p:cTn>
                                        <p:tgtEl>
                                          <p:spTgt spid="3">
                                            <p:txEl>
                                              <p:pRg st="4" end="4"/>
                                            </p:txEl>
                                          </p:spTgt>
                                        </p:tgtEl>
                                      </p:cBhvr>
                                      <p:to x="100000" y="80000"/>
                                    </p:animScale>
                                    <p:animScale>
                                      <p:cBhvr>
                                        <p:cTn id="94" dur="166" decel="50000">
                                          <p:stCondLst>
                                            <p:cond delay="1338"/>
                                          </p:stCondLst>
                                        </p:cTn>
                                        <p:tgtEl>
                                          <p:spTgt spid="3">
                                            <p:txEl>
                                              <p:pRg st="4" end="4"/>
                                            </p:txEl>
                                          </p:spTgt>
                                        </p:tgtEl>
                                      </p:cBhvr>
                                      <p:to x="100000" y="100000"/>
                                    </p:animScale>
                                    <p:animScale>
                                      <p:cBhvr>
                                        <p:cTn id="95" dur="26">
                                          <p:stCondLst>
                                            <p:cond delay="1642"/>
                                          </p:stCondLst>
                                        </p:cTn>
                                        <p:tgtEl>
                                          <p:spTgt spid="3">
                                            <p:txEl>
                                              <p:pRg st="4" end="4"/>
                                            </p:txEl>
                                          </p:spTgt>
                                        </p:tgtEl>
                                      </p:cBhvr>
                                      <p:to x="100000" y="90000"/>
                                    </p:animScale>
                                    <p:animScale>
                                      <p:cBhvr>
                                        <p:cTn id="96" dur="166" decel="50000">
                                          <p:stCondLst>
                                            <p:cond delay="1668"/>
                                          </p:stCondLst>
                                        </p:cTn>
                                        <p:tgtEl>
                                          <p:spTgt spid="3">
                                            <p:txEl>
                                              <p:pRg st="4" end="4"/>
                                            </p:txEl>
                                          </p:spTgt>
                                        </p:tgtEl>
                                      </p:cBhvr>
                                      <p:to x="100000" y="100000"/>
                                    </p:animScale>
                                    <p:animScale>
                                      <p:cBhvr>
                                        <p:cTn id="97" dur="26">
                                          <p:stCondLst>
                                            <p:cond delay="1808"/>
                                          </p:stCondLst>
                                        </p:cTn>
                                        <p:tgtEl>
                                          <p:spTgt spid="3">
                                            <p:txEl>
                                              <p:pRg st="4" end="4"/>
                                            </p:txEl>
                                          </p:spTgt>
                                        </p:tgtEl>
                                      </p:cBhvr>
                                      <p:to x="100000" y="95000"/>
                                    </p:animScale>
                                    <p:animScale>
                                      <p:cBhvr>
                                        <p:cTn id="98" dur="166" decel="50000">
                                          <p:stCondLst>
                                            <p:cond delay="1834"/>
                                          </p:stCondLst>
                                        </p:cTn>
                                        <p:tgtEl>
                                          <p:spTgt spid="3">
                                            <p:txEl>
                                              <p:pRg st="4" end="4"/>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7C6CE5B-8889-4500-98A5-610799B4BAAE}"/>
              </a:ext>
            </a:extLst>
          </p:cNvPr>
          <p:cNvSpPr txBox="1"/>
          <p:nvPr/>
        </p:nvSpPr>
        <p:spPr>
          <a:xfrm>
            <a:off x="3287688" y="0"/>
            <a:ext cx="5256584" cy="707886"/>
          </a:xfrm>
          <a:prstGeom prst="rect">
            <a:avLst/>
          </a:prstGeom>
          <a:no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EXISTING SYSTEM</a:t>
            </a:r>
            <a:endParaRPr lang="en-IN" sz="4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16E77BC1-EA05-4723-A8A6-5CD94630DC4B}"/>
              </a:ext>
            </a:extLst>
          </p:cNvPr>
          <p:cNvSpPr txBox="1"/>
          <p:nvPr/>
        </p:nvSpPr>
        <p:spPr>
          <a:xfrm>
            <a:off x="1936506" y="949994"/>
            <a:ext cx="9721080" cy="2092881"/>
          </a:xfrm>
          <a:prstGeom prst="rect">
            <a:avLst/>
          </a:prstGeom>
          <a:noFill/>
        </p:spPr>
        <p:txBody>
          <a:bodyPr wrap="square" rtlCol="0">
            <a:spAutoFit/>
          </a:bodyPr>
          <a:lstStyle/>
          <a:p>
            <a:pPr marL="342900" indent="-342900">
              <a:buFont typeface="Wingdings" panose="05000000000000000000" pitchFamily="2" charset="2"/>
              <a:buChar char="Ø"/>
            </a:pP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The existing system for job recruitment includes traditional methods like Employment agencies, advertising through newspapers, televisions and radios, college fairs etc., which are too slow and stressful. With the advancement of internet, jobseekers rely on the online job portals, which makes the job search efficient</a:t>
            </a:r>
            <a:endParaRPr lang="en-IN" sz="2600" dirty="0"/>
          </a:p>
        </p:txBody>
      </p:sp>
      <p:sp>
        <p:nvSpPr>
          <p:cNvPr id="6" name="TextBox 5">
            <a:extLst>
              <a:ext uri="{FF2B5EF4-FFF2-40B4-BE49-F238E27FC236}">
                <a16:creationId xmlns:a16="http://schemas.microsoft.com/office/drawing/2014/main" id="{B60121EE-8AED-4728-8535-350C9146CE10}"/>
              </a:ext>
            </a:extLst>
          </p:cNvPr>
          <p:cNvSpPr txBox="1"/>
          <p:nvPr/>
        </p:nvSpPr>
        <p:spPr>
          <a:xfrm>
            <a:off x="1936506" y="3284984"/>
            <a:ext cx="9649072" cy="1569660"/>
          </a:xfrm>
          <a:prstGeom prst="rect">
            <a:avLst/>
          </a:prstGeom>
          <a:noFill/>
        </p:spPr>
        <p:txBody>
          <a:bodyPr wrap="square" rtlCol="0">
            <a:spAutoFit/>
          </a:bodyPr>
          <a:lstStyle/>
          <a:p>
            <a:pPr marL="342900" indent="-342900">
              <a:buFont typeface="Wingdings" panose="05000000000000000000" pitchFamily="2" charset="2"/>
              <a:buChar char="Ø"/>
            </a:pP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As all the work is done manually, there were a lot of work load on placement officer and it also increases the maximum chances of errors</a:t>
            </a:r>
            <a:endParaRPr lang="en-IN" sz="26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7" name="TextBox 6">
            <a:extLst>
              <a:ext uri="{FF2B5EF4-FFF2-40B4-BE49-F238E27FC236}">
                <a16:creationId xmlns:a16="http://schemas.microsoft.com/office/drawing/2014/main" id="{24ACF070-BDBD-4127-B70F-34C5FCD1DB1F}"/>
              </a:ext>
            </a:extLst>
          </p:cNvPr>
          <p:cNvSpPr txBox="1"/>
          <p:nvPr/>
        </p:nvSpPr>
        <p:spPr>
          <a:xfrm>
            <a:off x="1936506" y="4782636"/>
            <a:ext cx="9649072" cy="1569660"/>
          </a:xfrm>
          <a:prstGeom prst="rect">
            <a:avLst/>
          </a:prstGeom>
          <a:noFill/>
        </p:spPr>
        <p:txBody>
          <a:bodyPr wrap="square" rtlCol="0">
            <a:spAutoFit/>
          </a:bodyPr>
          <a:lstStyle/>
          <a:p>
            <a:pPr marL="342900" indent="-342900">
              <a:buFont typeface="Wingdings" panose="05000000000000000000" pitchFamily="2" charset="2"/>
              <a:buChar char="Ø"/>
            </a:pPr>
            <a:r>
              <a:rPr lang="en-US" sz="2600" dirty="0">
                <a:effectLst/>
                <a:latin typeface="Times New Roman" panose="02020603050405020304" pitchFamily="18" charset="0"/>
                <a:ea typeface="Calibri" panose="020F0502020204030204" pitchFamily="34" charset="0"/>
                <a:cs typeface="Times New Roman" panose="02020603050405020304" pitchFamily="18" charset="0"/>
              </a:rPr>
              <a:t>This big problem is the searching; sorting and updating of the student data and no any notification method available for giving information to student except the notice board.</a:t>
            </a:r>
            <a:endParaRPr lang="en-IN" sz="26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56275885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80">
                                          <p:stCondLst>
                                            <p:cond delay="0"/>
                                          </p:stCondLst>
                                        </p:cTn>
                                        <p:tgtEl>
                                          <p:spTgt spid="5"/>
                                        </p:tgtEl>
                                      </p:cBhvr>
                                    </p:animEffect>
                                    <p:anim calcmode="lin" valueType="num">
                                      <p:cBhvr>
                                        <p:cTn id="14"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9" dur="26">
                                          <p:stCondLst>
                                            <p:cond delay="650"/>
                                          </p:stCondLst>
                                        </p:cTn>
                                        <p:tgtEl>
                                          <p:spTgt spid="5"/>
                                        </p:tgtEl>
                                      </p:cBhvr>
                                      <p:to x="100000" y="60000"/>
                                    </p:animScale>
                                    <p:animScale>
                                      <p:cBhvr>
                                        <p:cTn id="20" dur="166" decel="50000">
                                          <p:stCondLst>
                                            <p:cond delay="676"/>
                                          </p:stCondLst>
                                        </p:cTn>
                                        <p:tgtEl>
                                          <p:spTgt spid="5"/>
                                        </p:tgtEl>
                                      </p:cBhvr>
                                      <p:to x="100000" y="100000"/>
                                    </p:animScale>
                                    <p:animScale>
                                      <p:cBhvr>
                                        <p:cTn id="21" dur="26">
                                          <p:stCondLst>
                                            <p:cond delay="1312"/>
                                          </p:stCondLst>
                                        </p:cTn>
                                        <p:tgtEl>
                                          <p:spTgt spid="5"/>
                                        </p:tgtEl>
                                      </p:cBhvr>
                                      <p:to x="100000" y="80000"/>
                                    </p:animScale>
                                    <p:animScale>
                                      <p:cBhvr>
                                        <p:cTn id="22" dur="166" decel="50000">
                                          <p:stCondLst>
                                            <p:cond delay="1338"/>
                                          </p:stCondLst>
                                        </p:cTn>
                                        <p:tgtEl>
                                          <p:spTgt spid="5"/>
                                        </p:tgtEl>
                                      </p:cBhvr>
                                      <p:to x="100000" y="100000"/>
                                    </p:animScale>
                                    <p:animScale>
                                      <p:cBhvr>
                                        <p:cTn id="23" dur="26">
                                          <p:stCondLst>
                                            <p:cond delay="1642"/>
                                          </p:stCondLst>
                                        </p:cTn>
                                        <p:tgtEl>
                                          <p:spTgt spid="5"/>
                                        </p:tgtEl>
                                      </p:cBhvr>
                                      <p:to x="100000" y="90000"/>
                                    </p:animScale>
                                    <p:animScale>
                                      <p:cBhvr>
                                        <p:cTn id="24" dur="166" decel="50000">
                                          <p:stCondLst>
                                            <p:cond delay="1668"/>
                                          </p:stCondLst>
                                        </p:cTn>
                                        <p:tgtEl>
                                          <p:spTgt spid="5"/>
                                        </p:tgtEl>
                                      </p:cBhvr>
                                      <p:to x="100000" y="100000"/>
                                    </p:animScale>
                                    <p:animScale>
                                      <p:cBhvr>
                                        <p:cTn id="25" dur="26">
                                          <p:stCondLst>
                                            <p:cond delay="1808"/>
                                          </p:stCondLst>
                                        </p:cTn>
                                        <p:tgtEl>
                                          <p:spTgt spid="5"/>
                                        </p:tgtEl>
                                      </p:cBhvr>
                                      <p:to x="100000" y="95000"/>
                                    </p:animScale>
                                    <p:animScale>
                                      <p:cBhvr>
                                        <p:cTn id="26" dur="166" decel="50000">
                                          <p:stCondLst>
                                            <p:cond delay="1834"/>
                                          </p:stCondLst>
                                        </p:cTn>
                                        <p:tgtEl>
                                          <p:spTgt spid="5"/>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down)">
                                      <p:cBhvr>
                                        <p:cTn id="31" dur="580">
                                          <p:stCondLst>
                                            <p:cond delay="0"/>
                                          </p:stCondLst>
                                        </p:cTn>
                                        <p:tgtEl>
                                          <p:spTgt spid="6"/>
                                        </p:tgtEl>
                                      </p:cBhvr>
                                    </p:animEffect>
                                    <p:anim calcmode="lin" valueType="num">
                                      <p:cBhvr>
                                        <p:cTn id="32"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37" dur="26">
                                          <p:stCondLst>
                                            <p:cond delay="650"/>
                                          </p:stCondLst>
                                        </p:cTn>
                                        <p:tgtEl>
                                          <p:spTgt spid="6"/>
                                        </p:tgtEl>
                                      </p:cBhvr>
                                      <p:to x="100000" y="60000"/>
                                    </p:animScale>
                                    <p:animScale>
                                      <p:cBhvr>
                                        <p:cTn id="38" dur="166" decel="50000">
                                          <p:stCondLst>
                                            <p:cond delay="676"/>
                                          </p:stCondLst>
                                        </p:cTn>
                                        <p:tgtEl>
                                          <p:spTgt spid="6"/>
                                        </p:tgtEl>
                                      </p:cBhvr>
                                      <p:to x="100000" y="100000"/>
                                    </p:animScale>
                                    <p:animScale>
                                      <p:cBhvr>
                                        <p:cTn id="39" dur="26">
                                          <p:stCondLst>
                                            <p:cond delay="1312"/>
                                          </p:stCondLst>
                                        </p:cTn>
                                        <p:tgtEl>
                                          <p:spTgt spid="6"/>
                                        </p:tgtEl>
                                      </p:cBhvr>
                                      <p:to x="100000" y="80000"/>
                                    </p:animScale>
                                    <p:animScale>
                                      <p:cBhvr>
                                        <p:cTn id="40" dur="166" decel="50000">
                                          <p:stCondLst>
                                            <p:cond delay="1338"/>
                                          </p:stCondLst>
                                        </p:cTn>
                                        <p:tgtEl>
                                          <p:spTgt spid="6"/>
                                        </p:tgtEl>
                                      </p:cBhvr>
                                      <p:to x="100000" y="100000"/>
                                    </p:animScale>
                                    <p:animScale>
                                      <p:cBhvr>
                                        <p:cTn id="41" dur="26">
                                          <p:stCondLst>
                                            <p:cond delay="1642"/>
                                          </p:stCondLst>
                                        </p:cTn>
                                        <p:tgtEl>
                                          <p:spTgt spid="6"/>
                                        </p:tgtEl>
                                      </p:cBhvr>
                                      <p:to x="100000" y="90000"/>
                                    </p:animScale>
                                    <p:animScale>
                                      <p:cBhvr>
                                        <p:cTn id="42" dur="166" decel="50000">
                                          <p:stCondLst>
                                            <p:cond delay="1668"/>
                                          </p:stCondLst>
                                        </p:cTn>
                                        <p:tgtEl>
                                          <p:spTgt spid="6"/>
                                        </p:tgtEl>
                                      </p:cBhvr>
                                      <p:to x="100000" y="100000"/>
                                    </p:animScale>
                                    <p:animScale>
                                      <p:cBhvr>
                                        <p:cTn id="43" dur="26">
                                          <p:stCondLst>
                                            <p:cond delay="1808"/>
                                          </p:stCondLst>
                                        </p:cTn>
                                        <p:tgtEl>
                                          <p:spTgt spid="6"/>
                                        </p:tgtEl>
                                      </p:cBhvr>
                                      <p:to x="100000" y="95000"/>
                                    </p:animScale>
                                    <p:animScale>
                                      <p:cBhvr>
                                        <p:cTn id="44" dur="166" decel="50000">
                                          <p:stCondLst>
                                            <p:cond delay="1834"/>
                                          </p:stCondLst>
                                        </p:cTn>
                                        <p:tgtEl>
                                          <p:spTgt spid="6"/>
                                        </p:tgtEl>
                                      </p:cBhvr>
                                      <p:to x="100000" y="100000"/>
                                    </p:animScale>
                                  </p:childTnLst>
                                </p:cTn>
                              </p:par>
                            </p:childTnLst>
                          </p:cTn>
                        </p:par>
                      </p:childTnLst>
                    </p:cTn>
                  </p:par>
                  <p:par>
                    <p:cTn id="45" fill="hold">
                      <p:stCondLst>
                        <p:cond delay="indefinite"/>
                      </p:stCondLst>
                      <p:childTnLst>
                        <p:par>
                          <p:cTn id="46" fill="hold">
                            <p:stCondLst>
                              <p:cond delay="0"/>
                            </p:stCondLst>
                            <p:childTnLst>
                              <p:par>
                                <p:cTn id="47" presetID="26" presetClass="entr" presetSubtype="0"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wipe(down)">
                                      <p:cBhvr>
                                        <p:cTn id="49" dur="580">
                                          <p:stCondLst>
                                            <p:cond delay="0"/>
                                          </p:stCondLst>
                                        </p:cTn>
                                        <p:tgtEl>
                                          <p:spTgt spid="7"/>
                                        </p:tgtEl>
                                      </p:cBhvr>
                                    </p:animEffect>
                                    <p:anim calcmode="lin" valueType="num">
                                      <p:cBhvr>
                                        <p:cTn id="50"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51"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52"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53"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54"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55" dur="26">
                                          <p:stCondLst>
                                            <p:cond delay="650"/>
                                          </p:stCondLst>
                                        </p:cTn>
                                        <p:tgtEl>
                                          <p:spTgt spid="7"/>
                                        </p:tgtEl>
                                      </p:cBhvr>
                                      <p:to x="100000" y="60000"/>
                                    </p:animScale>
                                    <p:animScale>
                                      <p:cBhvr>
                                        <p:cTn id="56" dur="166" decel="50000">
                                          <p:stCondLst>
                                            <p:cond delay="676"/>
                                          </p:stCondLst>
                                        </p:cTn>
                                        <p:tgtEl>
                                          <p:spTgt spid="7"/>
                                        </p:tgtEl>
                                      </p:cBhvr>
                                      <p:to x="100000" y="100000"/>
                                    </p:animScale>
                                    <p:animScale>
                                      <p:cBhvr>
                                        <p:cTn id="57" dur="26">
                                          <p:stCondLst>
                                            <p:cond delay="1312"/>
                                          </p:stCondLst>
                                        </p:cTn>
                                        <p:tgtEl>
                                          <p:spTgt spid="7"/>
                                        </p:tgtEl>
                                      </p:cBhvr>
                                      <p:to x="100000" y="80000"/>
                                    </p:animScale>
                                    <p:animScale>
                                      <p:cBhvr>
                                        <p:cTn id="58" dur="166" decel="50000">
                                          <p:stCondLst>
                                            <p:cond delay="1338"/>
                                          </p:stCondLst>
                                        </p:cTn>
                                        <p:tgtEl>
                                          <p:spTgt spid="7"/>
                                        </p:tgtEl>
                                      </p:cBhvr>
                                      <p:to x="100000" y="100000"/>
                                    </p:animScale>
                                    <p:animScale>
                                      <p:cBhvr>
                                        <p:cTn id="59" dur="26">
                                          <p:stCondLst>
                                            <p:cond delay="1642"/>
                                          </p:stCondLst>
                                        </p:cTn>
                                        <p:tgtEl>
                                          <p:spTgt spid="7"/>
                                        </p:tgtEl>
                                      </p:cBhvr>
                                      <p:to x="100000" y="90000"/>
                                    </p:animScale>
                                    <p:animScale>
                                      <p:cBhvr>
                                        <p:cTn id="60" dur="166" decel="50000">
                                          <p:stCondLst>
                                            <p:cond delay="1668"/>
                                          </p:stCondLst>
                                        </p:cTn>
                                        <p:tgtEl>
                                          <p:spTgt spid="7"/>
                                        </p:tgtEl>
                                      </p:cBhvr>
                                      <p:to x="100000" y="100000"/>
                                    </p:animScale>
                                    <p:animScale>
                                      <p:cBhvr>
                                        <p:cTn id="61" dur="26">
                                          <p:stCondLst>
                                            <p:cond delay="1808"/>
                                          </p:stCondLst>
                                        </p:cTn>
                                        <p:tgtEl>
                                          <p:spTgt spid="7"/>
                                        </p:tgtEl>
                                      </p:cBhvr>
                                      <p:to x="100000" y="95000"/>
                                    </p:animScale>
                                    <p:animScale>
                                      <p:cBhvr>
                                        <p:cTn id="62" dur="166" decel="50000">
                                          <p:stCondLst>
                                            <p:cond delay="1834"/>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AB9572-4542-4B07-9A79-42E7E29F896A}"/>
              </a:ext>
            </a:extLst>
          </p:cNvPr>
          <p:cNvSpPr txBox="1"/>
          <p:nvPr/>
        </p:nvSpPr>
        <p:spPr>
          <a:xfrm>
            <a:off x="4235150" y="70229"/>
            <a:ext cx="5328592" cy="646331"/>
          </a:xfrm>
          <a:prstGeom prst="rect">
            <a:avLst/>
          </a:prstGeom>
          <a:noFill/>
        </p:spPr>
        <p:txBody>
          <a:bodyPr wrap="square" rtlCol="0">
            <a:spAutoFit/>
          </a:bodyPr>
          <a:lstStyle/>
          <a:p>
            <a:pPr algn="ctr"/>
            <a:r>
              <a:rPr lang="en-US" sz="3600" b="1" dirty="0">
                <a:latin typeface="Algerian" panose="04020705040A02060702" pitchFamily="82" charset="0"/>
              </a:rPr>
              <a:t>PROPOSED SYSTEM</a:t>
            </a:r>
            <a:endParaRPr lang="en-IN" sz="3600" b="1" dirty="0"/>
          </a:p>
        </p:txBody>
      </p:sp>
      <p:sp>
        <p:nvSpPr>
          <p:cNvPr id="3" name="TextBox 2">
            <a:extLst>
              <a:ext uri="{FF2B5EF4-FFF2-40B4-BE49-F238E27FC236}">
                <a16:creationId xmlns:a16="http://schemas.microsoft.com/office/drawing/2014/main" id="{F6FE6913-38B6-4391-B9DC-D03CB6828614}"/>
              </a:ext>
            </a:extLst>
          </p:cNvPr>
          <p:cNvSpPr txBox="1"/>
          <p:nvPr/>
        </p:nvSpPr>
        <p:spPr>
          <a:xfrm>
            <a:off x="1847528" y="836712"/>
            <a:ext cx="9865096" cy="839845"/>
          </a:xfrm>
          <a:prstGeom prst="rect">
            <a:avLst/>
          </a:prstGeom>
          <a:noFill/>
        </p:spPr>
        <p:txBody>
          <a:bodyPr wrap="square" rtlCol="0">
            <a:spAutoFit/>
          </a:bodyPr>
          <a:lstStyle/>
          <a:p>
            <a:pPr marL="342900" lvl="0" indent="-342900">
              <a:lnSpc>
                <a:spcPct val="115000"/>
              </a:lnSpc>
              <a:spcAft>
                <a:spcPts val="1000"/>
              </a:spcAft>
              <a:buFont typeface="Wingdings" panose="05000000000000000000" pitchFamily="2" charset="2"/>
              <a:buChar char=""/>
              <a:tabLst>
                <a:tab pos="5603240" algn="l"/>
              </a:tabLst>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Applicants can browse through the vacancy details that are posted and can apply for the jobs online</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611E7BDE-E394-49A0-BD83-C9E5D9D92CE1}"/>
              </a:ext>
            </a:extLst>
          </p:cNvPr>
          <p:cNvSpPr txBox="1"/>
          <p:nvPr/>
        </p:nvSpPr>
        <p:spPr>
          <a:xfrm>
            <a:off x="1847528" y="1676557"/>
            <a:ext cx="10153128" cy="1046440"/>
          </a:xfrm>
          <a:prstGeom prst="rect">
            <a:avLst/>
          </a:prstGeom>
          <a:noFill/>
        </p:spPr>
        <p:txBody>
          <a:bodyPr wrap="square" rtlCol="0">
            <a:spAutoFit/>
          </a:bodyPr>
          <a:lstStyle/>
          <a:p>
            <a:pPr marL="342900" indent="-342900">
              <a:buFont typeface="Wingdings" panose="05000000000000000000" pitchFamily="2" charset="2"/>
              <a:buChar char="v"/>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Employers can browse through the posted resumes and select suitable candidates. Filter, Search facility for job seekers according to their required vacancy. </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
        <p:nvSpPr>
          <p:cNvPr id="5" name="TextBox 4">
            <a:extLst>
              <a:ext uri="{FF2B5EF4-FFF2-40B4-BE49-F238E27FC236}">
                <a16:creationId xmlns:a16="http://schemas.microsoft.com/office/drawing/2014/main" id="{AF436B58-B90A-4738-91BF-55AB10A201CD}"/>
              </a:ext>
            </a:extLst>
          </p:cNvPr>
          <p:cNvSpPr txBox="1"/>
          <p:nvPr/>
        </p:nvSpPr>
        <p:spPr>
          <a:xfrm>
            <a:off x="1847528" y="2467828"/>
            <a:ext cx="10103837" cy="1107996"/>
          </a:xfrm>
          <a:prstGeom prst="rect">
            <a:avLst/>
          </a:prstGeom>
          <a:noFill/>
        </p:spPr>
        <p:txBody>
          <a:bodyPr wrap="square" rtlCol="0">
            <a:spAutoFit/>
          </a:bodyPr>
          <a:lstStyle/>
          <a:p>
            <a:pPr marL="342900" indent="-342900">
              <a:buFont typeface="Wingdings" panose="05000000000000000000" pitchFamily="2" charset="2"/>
              <a:buChar char="v"/>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Daily updates via notifications and other communication media. Sending resume saves effort, time and cost of job seeker .</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v"/>
            </a:pPr>
            <a:endParaRPr lang="en-IN" sz="2200" dirty="0"/>
          </a:p>
        </p:txBody>
      </p:sp>
      <p:sp>
        <p:nvSpPr>
          <p:cNvPr id="6" name="TextBox 5">
            <a:extLst>
              <a:ext uri="{FF2B5EF4-FFF2-40B4-BE49-F238E27FC236}">
                <a16:creationId xmlns:a16="http://schemas.microsoft.com/office/drawing/2014/main" id="{7C54C210-2F5C-49E0-8F24-9B55563024D3}"/>
              </a:ext>
            </a:extLst>
          </p:cNvPr>
          <p:cNvSpPr txBox="1"/>
          <p:nvPr/>
        </p:nvSpPr>
        <p:spPr>
          <a:xfrm>
            <a:off x="1919536" y="3212976"/>
            <a:ext cx="9793088" cy="1046440"/>
          </a:xfrm>
          <a:prstGeom prst="rect">
            <a:avLst/>
          </a:prstGeom>
          <a:noFill/>
        </p:spPr>
        <p:txBody>
          <a:bodyPr wrap="square" rtlCol="0">
            <a:spAutoFit/>
          </a:bodyPr>
          <a:lstStyle/>
          <a:p>
            <a:pPr marL="342900" indent="-342900">
              <a:buFont typeface="Wingdings" panose="05000000000000000000" pitchFamily="2" charset="2"/>
              <a:buChar char="v"/>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All vacancies are available on a single interface Job seeker can set privacy level for different companies .</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v"/>
            </a:pPr>
            <a:endParaRPr lang="en-IN" dirty="0"/>
          </a:p>
        </p:txBody>
      </p:sp>
      <p:sp>
        <p:nvSpPr>
          <p:cNvPr id="7" name="TextBox 6">
            <a:extLst>
              <a:ext uri="{FF2B5EF4-FFF2-40B4-BE49-F238E27FC236}">
                <a16:creationId xmlns:a16="http://schemas.microsoft.com/office/drawing/2014/main" id="{4D429250-1205-482A-8D27-B266EF6C71B9}"/>
              </a:ext>
            </a:extLst>
          </p:cNvPr>
          <p:cNvSpPr txBox="1"/>
          <p:nvPr/>
        </p:nvSpPr>
        <p:spPr>
          <a:xfrm>
            <a:off x="1847528" y="4065804"/>
            <a:ext cx="9937104" cy="1384995"/>
          </a:xfrm>
          <a:prstGeom prst="rect">
            <a:avLst/>
          </a:prstGeom>
          <a:noFill/>
        </p:spPr>
        <p:txBody>
          <a:bodyPr wrap="square" rtlCol="0">
            <a:spAutoFit/>
          </a:bodyPr>
          <a:lstStyle/>
          <a:p>
            <a:pPr marL="285750" indent="-285750">
              <a:buFont typeface="Wingdings" panose="05000000000000000000" pitchFamily="2" charset="2"/>
              <a:buChar char="v"/>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Job seeker can save jobs according to their needs Most recent jobs are displayed on the home page Counting the number of times the resume of a job seeker is accessed by the company.</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
        <p:nvSpPr>
          <p:cNvPr id="8" name="TextBox 7">
            <a:extLst>
              <a:ext uri="{FF2B5EF4-FFF2-40B4-BE49-F238E27FC236}">
                <a16:creationId xmlns:a16="http://schemas.microsoft.com/office/drawing/2014/main" id="{19EE1F33-0447-4610-A1B8-BA72D86DAF4B}"/>
              </a:ext>
            </a:extLst>
          </p:cNvPr>
          <p:cNvSpPr txBox="1"/>
          <p:nvPr/>
        </p:nvSpPr>
        <p:spPr>
          <a:xfrm>
            <a:off x="1847528" y="5181443"/>
            <a:ext cx="9937104" cy="2244717"/>
          </a:xfrm>
          <a:prstGeom prst="rect">
            <a:avLst/>
          </a:prstGeom>
          <a:noFill/>
        </p:spPr>
        <p:txBody>
          <a:bodyPr wrap="square" rtlCol="0">
            <a:spAutoFit/>
          </a:bodyPr>
          <a:lstStyle/>
          <a:p>
            <a:pPr marL="342900" lvl="0" indent="-342900">
              <a:lnSpc>
                <a:spcPct val="115000"/>
              </a:lnSpc>
              <a:spcAft>
                <a:spcPts val="1000"/>
              </a:spcAft>
              <a:buFont typeface="Wingdings" panose="05000000000000000000" pitchFamily="2" charset="2"/>
              <a:buChar char=""/>
              <a:tabLst>
                <a:tab pos="5603240" algn="l"/>
              </a:tabLst>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Job Seeker can save the job according to their needs most recent jobs are displayed on the home page.</a:t>
            </a:r>
            <a:endParaRPr lang="en-IN" sz="2200" dirty="0">
              <a:latin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tabLst>
                <a:tab pos="5603240" algn="l"/>
              </a:tabLst>
            </a:pP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The proposed system is a web-based application which allows applicants and employers to register their details. </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sz="2200" dirty="0"/>
          </a:p>
        </p:txBody>
      </p:sp>
    </p:spTree>
    <p:extLst>
      <p:ext uri="{BB962C8B-B14F-4D97-AF65-F5344CB8AC3E}">
        <p14:creationId xmlns:p14="http://schemas.microsoft.com/office/powerpoint/2010/main" val="299224247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80">
                                          <p:stCondLst>
                                            <p:cond delay="0"/>
                                          </p:stCondLst>
                                        </p:cTn>
                                        <p:tgtEl>
                                          <p:spTgt spid="3">
                                            <p:txEl>
                                              <p:pRg st="0" end="0"/>
                                            </p:txEl>
                                          </p:spTgt>
                                        </p:tgtEl>
                                      </p:cBhvr>
                                    </p:animEffect>
                                    <p:anim calcmode="lin" valueType="num">
                                      <p:cBhvr>
                                        <p:cTn id="14"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xEl>
                                              <p:pRg st="0" end="0"/>
                                            </p:txEl>
                                          </p:spTgt>
                                        </p:tgtEl>
                                      </p:cBhvr>
                                      <p:to x="100000" y="60000"/>
                                    </p:animScale>
                                    <p:animScale>
                                      <p:cBhvr>
                                        <p:cTn id="20" dur="166" decel="50000">
                                          <p:stCondLst>
                                            <p:cond delay="676"/>
                                          </p:stCondLst>
                                        </p:cTn>
                                        <p:tgtEl>
                                          <p:spTgt spid="3">
                                            <p:txEl>
                                              <p:pRg st="0" end="0"/>
                                            </p:txEl>
                                          </p:spTgt>
                                        </p:tgtEl>
                                      </p:cBhvr>
                                      <p:to x="100000" y="100000"/>
                                    </p:animScale>
                                    <p:animScale>
                                      <p:cBhvr>
                                        <p:cTn id="21" dur="26">
                                          <p:stCondLst>
                                            <p:cond delay="1312"/>
                                          </p:stCondLst>
                                        </p:cTn>
                                        <p:tgtEl>
                                          <p:spTgt spid="3">
                                            <p:txEl>
                                              <p:pRg st="0" end="0"/>
                                            </p:txEl>
                                          </p:spTgt>
                                        </p:tgtEl>
                                      </p:cBhvr>
                                      <p:to x="100000" y="80000"/>
                                    </p:animScale>
                                    <p:animScale>
                                      <p:cBhvr>
                                        <p:cTn id="22" dur="166" decel="50000">
                                          <p:stCondLst>
                                            <p:cond delay="1338"/>
                                          </p:stCondLst>
                                        </p:cTn>
                                        <p:tgtEl>
                                          <p:spTgt spid="3">
                                            <p:txEl>
                                              <p:pRg st="0" end="0"/>
                                            </p:txEl>
                                          </p:spTgt>
                                        </p:tgtEl>
                                      </p:cBhvr>
                                      <p:to x="100000" y="100000"/>
                                    </p:animScale>
                                    <p:animScale>
                                      <p:cBhvr>
                                        <p:cTn id="23" dur="26">
                                          <p:stCondLst>
                                            <p:cond delay="1642"/>
                                          </p:stCondLst>
                                        </p:cTn>
                                        <p:tgtEl>
                                          <p:spTgt spid="3">
                                            <p:txEl>
                                              <p:pRg st="0" end="0"/>
                                            </p:txEl>
                                          </p:spTgt>
                                        </p:tgtEl>
                                      </p:cBhvr>
                                      <p:to x="100000" y="90000"/>
                                    </p:animScale>
                                    <p:animScale>
                                      <p:cBhvr>
                                        <p:cTn id="24" dur="166" decel="50000">
                                          <p:stCondLst>
                                            <p:cond delay="1668"/>
                                          </p:stCondLst>
                                        </p:cTn>
                                        <p:tgtEl>
                                          <p:spTgt spid="3">
                                            <p:txEl>
                                              <p:pRg st="0" end="0"/>
                                            </p:txEl>
                                          </p:spTgt>
                                        </p:tgtEl>
                                      </p:cBhvr>
                                      <p:to x="100000" y="100000"/>
                                    </p:animScale>
                                    <p:animScale>
                                      <p:cBhvr>
                                        <p:cTn id="25" dur="26">
                                          <p:stCondLst>
                                            <p:cond delay="1808"/>
                                          </p:stCondLst>
                                        </p:cTn>
                                        <p:tgtEl>
                                          <p:spTgt spid="3">
                                            <p:txEl>
                                              <p:pRg st="0" end="0"/>
                                            </p:txEl>
                                          </p:spTgt>
                                        </p:tgtEl>
                                      </p:cBhvr>
                                      <p:to x="100000" y="95000"/>
                                    </p:animScale>
                                    <p:animScale>
                                      <p:cBhvr>
                                        <p:cTn id="26" dur="166" decel="50000">
                                          <p:stCondLst>
                                            <p:cond delay="1834"/>
                                          </p:stCondLst>
                                        </p:cTn>
                                        <p:tgtEl>
                                          <p:spTgt spid="3">
                                            <p:txEl>
                                              <p:pRg st="0" end="0"/>
                                            </p:txEl>
                                          </p:spTgt>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nodeType="clickEffect">
                                  <p:stCondLst>
                                    <p:cond delay="0"/>
                                  </p:stCondLst>
                                  <p:childTnLst>
                                    <p:set>
                                      <p:cBhvr>
                                        <p:cTn id="30" dur="1" fill="hold">
                                          <p:stCondLst>
                                            <p:cond delay="0"/>
                                          </p:stCondLst>
                                        </p:cTn>
                                        <p:tgtEl>
                                          <p:spTgt spid="4">
                                            <p:txEl>
                                              <p:pRg st="0" end="0"/>
                                            </p:txEl>
                                          </p:spTgt>
                                        </p:tgtEl>
                                        <p:attrNameLst>
                                          <p:attrName>style.visibility</p:attrName>
                                        </p:attrNameLst>
                                      </p:cBhvr>
                                      <p:to>
                                        <p:strVal val="visible"/>
                                      </p:to>
                                    </p:set>
                                    <p:animEffect transition="in" filter="wipe(down)">
                                      <p:cBhvr>
                                        <p:cTn id="31" dur="580">
                                          <p:stCondLst>
                                            <p:cond delay="0"/>
                                          </p:stCondLst>
                                        </p:cTn>
                                        <p:tgtEl>
                                          <p:spTgt spid="4">
                                            <p:txEl>
                                              <p:pRg st="0" end="0"/>
                                            </p:txEl>
                                          </p:spTgt>
                                        </p:tgtEl>
                                      </p:cBhvr>
                                    </p:animEffect>
                                    <p:anim calcmode="lin" valueType="num">
                                      <p:cBhvr>
                                        <p:cTn id="32" dur="1822" tmFilter="0,0; 0.14,0.36; 0.43,0.73; 0.71,0.91; 1.0,1.0">
                                          <p:stCondLst>
                                            <p:cond delay="0"/>
                                          </p:stCondLst>
                                        </p:cTn>
                                        <p:tgtEl>
                                          <p:spTgt spid="4">
                                            <p:txEl>
                                              <p:pRg st="0" end="0"/>
                                            </p:txEl>
                                          </p:spTgt>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4">
                                            <p:txEl>
                                              <p:pRg st="0" end="0"/>
                                            </p:txEl>
                                          </p:spTgt>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4">
                                            <p:txEl>
                                              <p:pRg st="0" end="0"/>
                                            </p:txEl>
                                          </p:spTgt>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4">
                                            <p:txEl>
                                              <p:pRg st="0" end="0"/>
                                            </p:txEl>
                                          </p:spTgt>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4">
                                            <p:txEl>
                                              <p:pRg st="0" end="0"/>
                                            </p:txEl>
                                          </p:spTgt>
                                        </p:tgtEl>
                                        <p:attrNameLst>
                                          <p:attrName>ppt_y</p:attrName>
                                        </p:attrNameLst>
                                      </p:cBhvr>
                                      <p:tavLst>
                                        <p:tav tm="0" fmla="#ppt_y-sin(pi*$)/81">
                                          <p:val>
                                            <p:fltVal val="0"/>
                                          </p:val>
                                        </p:tav>
                                        <p:tav tm="100000">
                                          <p:val>
                                            <p:fltVal val="1"/>
                                          </p:val>
                                        </p:tav>
                                      </p:tavLst>
                                    </p:anim>
                                    <p:animScale>
                                      <p:cBhvr>
                                        <p:cTn id="37" dur="26">
                                          <p:stCondLst>
                                            <p:cond delay="650"/>
                                          </p:stCondLst>
                                        </p:cTn>
                                        <p:tgtEl>
                                          <p:spTgt spid="4">
                                            <p:txEl>
                                              <p:pRg st="0" end="0"/>
                                            </p:txEl>
                                          </p:spTgt>
                                        </p:tgtEl>
                                      </p:cBhvr>
                                      <p:to x="100000" y="60000"/>
                                    </p:animScale>
                                    <p:animScale>
                                      <p:cBhvr>
                                        <p:cTn id="38" dur="166" decel="50000">
                                          <p:stCondLst>
                                            <p:cond delay="676"/>
                                          </p:stCondLst>
                                        </p:cTn>
                                        <p:tgtEl>
                                          <p:spTgt spid="4">
                                            <p:txEl>
                                              <p:pRg st="0" end="0"/>
                                            </p:txEl>
                                          </p:spTgt>
                                        </p:tgtEl>
                                      </p:cBhvr>
                                      <p:to x="100000" y="100000"/>
                                    </p:animScale>
                                    <p:animScale>
                                      <p:cBhvr>
                                        <p:cTn id="39" dur="26">
                                          <p:stCondLst>
                                            <p:cond delay="1312"/>
                                          </p:stCondLst>
                                        </p:cTn>
                                        <p:tgtEl>
                                          <p:spTgt spid="4">
                                            <p:txEl>
                                              <p:pRg st="0" end="0"/>
                                            </p:txEl>
                                          </p:spTgt>
                                        </p:tgtEl>
                                      </p:cBhvr>
                                      <p:to x="100000" y="80000"/>
                                    </p:animScale>
                                    <p:animScale>
                                      <p:cBhvr>
                                        <p:cTn id="40" dur="166" decel="50000">
                                          <p:stCondLst>
                                            <p:cond delay="1338"/>
                                          </p:stCondLst>
                                        </p:cTn>
                                        <p:tgtEl>
                                          <p:spTgt spid="4">
                                            <p:txEl>
                                              <p:pRg st="0" end="0"/>
                                            </p:txEl>
                                          </p:spTgt>
                                        </p:tgtEl>
                                      </p:cBhvr>
                                      <p:to x="100000" y="100000"/>
                                    </p:animScale>
                                    <p:animScale>
                                      <p:cBhvr>
                                        <p:cTn id="41" dur="26">
                                          <p:stCondLst>
                                            <p:cond delay="1642"/>
                                          </p:stCondLst>
                                        </p:cTn>
                                        <p:tgtEl>
                                          <p:spTgt spid="4">
                                            <p:txEl>
                                              <p:pRg st="0" end="0"/>
                                            </p:txEl>
                                          </p:spTgt>
                                        </p:tgtEl>
                                      </p:cBhvr>
                                      <p:to x="100000" y="90000"/>
                                    </p:animScale>
                                    <p:animScale>
                                      <p:cBhvr>
                                        <p:cTn id="42" dur="166" decel="50000">
                                          <p:stCondLst>
                                            <p:cond delay="1668"/>
                                          </p:stCondLst>
                                        </p:cTn>
                                        <p:tgtEl>
                                          <p:spTgt spid="4">
                                            <p:txEl>
                                              <p:pRg st="0" end="0"/>
                                            </p:txEl>
                                          </p:spTgt>
                                        </p:tgtEl>
                                      </p:cBhvr>
                                      <p:to x="100000" y="100000"/>
                                    </p:animScale>
                                    <p:animScale>
                                      <p:cBhvr>
                                        <p:cTn id="43" dur="26">
                                          <p:stCondLst>
                                            <p:cond delay="1808"/>
                                          </p:stCondLst>
                                        </p:cTn>
                                        <p:tgtEl>
                                          <p:spTgt spid="4">
                                            <p:txEl>
                                              <p:pRg st="0" end="0"/>
                                            </p:txEl>
                                          </p:spTgt>
                                        </p:tgtEl>
                                      </p:cBhvr>
                                      <p:to x="100000" y="95000"/>
                                    </p:animScale>
                                    <p:animScale>
                                      <p:cBhvr>
                                        <p:cTn id="44" dur="166" decel="50000">
                                          <p:stCondLst>
                                            <p:cond delay="1834"/>
                                          </p:stCondLst>
                                        </p:cTn>
                                        <p:tgtEl>
                                          <p:spTgt spid="4">
                                            <p:txEl>
                                              <p:pRg st="0" end="0"/>
                                            </p:txEl>
                                          </p:spTgt>
                                        </p:tgtEl>
                                      </p:cBhvr>
                                      <p:to x="100000" y="100000"/>
                                    </p:animScale>
                                  </p:childTnLst>
                                </p:cTn>
                              </p:par>
                            </p:childTnLst>
                          </p:cTn>
                        </p:par>
                      </p:childTnLst>
                    </p:cTn>
                  </p:par>
                  <p:par>
                    <p:cTn id="45" fill="hold">
                      <p:stCondLst>
                        <p:cond delay="indefinite"/>
                      </p:stCondLst>
                      <p:childTnLst>
                        <p:par>
                          <p:cTn id="46" fill="hold">
                            <p:stCondLst>
                              <p:cond delay="0"/>
                            </p:stCondLst>
                            <p:childTnLst>
                              <p:par>
                                <p:cTn id="47" presetID="26" presetClass="entr" presetSubtype="0"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wipe(down)">
                                      <p:cBhvr>
                                        <p:cTn id="49" dur="580">
                                          <p:stCondLst>
                                            <p:cond delay="0"/>
                                          </p:stCondLst>
                                        </p:cTn>
                                        <p:tgtEl>
                                          <p:spTgt spid="5"/>
                                        </p:tgtEl>
                                      </p:cBhvr>
                                    </p:animEffect>
                                    <p:anim calcmode="lin" valueType="num">
                                      <p:cBhvr>
                                        <p:cTn id="50"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51"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52"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53"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54"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55" dur="26">
                                          <p:stCondLst>
                                            <p:cond delay="650"/>
                                          </p:stCondLst>
                                        </p:cTn>
                                        <p:tgtEl>
                                          <p:spTgt spid="5"/>
                                        </p:tgtEl>
                                      </p:cBhvr>
                                      <p:to x="100000" y="60000"/>
                                    </p:animScale>
                                    <p:animScale>
                                      <p:cBhvr>
                                        <p:cTn id="56" dur="166" decel="50000">
                                          <p:stCondLst>
                                            <p:cond delay="676"/>
                                          </p:stCondLst>
                                        </p:cTn>
                                        <p:tgtEl>
                                          <p:spTgt spid="5"/>
                                        </p:tgtEl>
                                      </p:cBhvr>
                                      <p:to x="100000" y="100000"/>
                                    </p:animScale>
                                    <p:animScale>
                                      <p:cBhvr>
                                        <p:cTn id="57" dur="26">
                                          <p:stCondLst>
                                            <p:cond delay="1312"/>
                                          </p:stCondLst>
                                        </p:cTn>
                                        <p:tgtEl>
                                          <p:spTgt spid="5"/>
                                        </p:tgtEl>
                                      </p:cBhvr>
                                      <p:to x="100000" y="80000"/>
                                    </p:animScale>
                                    <p:animScale>
                                      <p:cBhvr>
                                        <p:cTn id="58" dur="166" decel="50000">
                                          <p:stCondLst>
                                            <p:cond delay="1338"/>
                                          </p:stCondLst>
                                        </p:cTn>
                                        <p:tgtEl>
                                          <p:spTgt spid="5"/>
                                        </p:tgtEl>
                                      </p:cBhvr>
                                      <p:to x="100000" y="100000"/>
                                    </p:animScale>
                                    <p:animScale>
                                      <p:cBhvr>
                                        <p:cTn id="59" dur="26">
                                          <p:stCondLst>
                                            <p:cond delay="1642"/>
                                          </p:stCondLst>
                                        </p:cTn>
                                        <p:tgtEl>
                                          <p:spTgt spid="5"/>
                                        </p:tgtEl>
                                      </p:cBhvr>
                                      <p:to x="100000" y="90000"/>
                                    </p:animScale>
                                    <p:animScale>
                                      <p:cBhvr>
                                        <p:cTn id="60" dur="166" decel="50000">
                                          <p:stCondLst>
                                            <p:cond delay="1668"/>
                                          </p:stCondLst>
                                        </p:cTn>
                                        <p:tgtEl>
                                          <p:spTgt spid="5"/>
                                        </p:tgtEl>
                                      </p:cBhvr>
                                      <p:to x="100000" y="100000"/>
                                    </p:animScale>
                                    <p:animScale>
                                      <p:cBhvr>
                                        <p:cTn id="61" dur="26">
                                          <p:stCondLst>
                                            <p:cond delay="1808"/>
                                          </p:stCondLst>
                                        </p:cTn>
                                        <p:tgtEl>
                                          <p:spTgt spid="5"/>
                                        </p:tgtEl>
                                      </p:cBhvr>
                                      <p:to x="100000" y="95000"/>
                                    </p:animScale>
                                    <p:animScale>
                                      <p:cBhvr>
                                        <p:cTn id="62" dur="166" decel="50000">
                                          <p:stCondLst>
                                            <p:cond delay="1834"/>
                                          </p:stCondLst>
                                        </p:cTn>
                                        <p:tgtEl>
                                          <p:spTgt spid="5"/>
                                        </p:tgtEl>
                                      </p:cBhvr>
                                      <p:to x="100000" y="100000"/>
                                    </p:animScale>
                                  </p:childTnLst>
                                </p:cTn>
                              </p:par>
                            </p:childTnLst>
                          </p:cTn>
                        </p:par>
                      </p:childTnLst>
                    </p:cTn>
                  </p:par>
                  <p:par>
                    <p:cTn id="63" fill="hold">
                      <p:stCondLst>
                        <p:cond delay="indefinite"/>
                      </p:stCondLst>
                      <p:childTnLst>
                        <p:par>
                          <p:cTn id="64" fill="hold">
                            <p:stCondLst>
                              <p:cond delay="0"/>
                            </p:stCondLst>
                            <p:childTnLst>
                              <p:par>
                                <p:cTn id="65" presetID="26" presetClass="entr" presetSubtype="0" fill="hold" grpId="0" nodeType="click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wipe(down)">
                                      <p:cBhvr>
                                        <p:cTn id="67" dur="580">
                                          <p:stCondLst>
                                            <p:cond delay="0"/>
                                          </p:stCondLst>
                                        </p:cTn>
                                        <p:tgtEl>
                                          <p:spTgt spid="6"/>
                                        </p:tgtEl>
                                      </p:cBhvr>
                                    </p:animEffect>
                                    <p:anim calcmode="lin" valueType="num">
                                      <p:cBhvr>
                                        <p:cTn id="6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6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7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7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7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73" dur="26">
                                          <p:stCondLst>
                                            <p:cond delay="650"/>
                                          </p:stCondLst>
                                        </p:cTn>
                                        <p:tgtEl>
                                          <p:spTgt spid="6"/>
                                        </p:tgtEl>
                                      </p:cBhvr>
                                      <p:to x="100000" y="60000"/>
                                    </p:animScale>
                                    <p:animScale>
                                      <p:cBhvr>
                                        <p:cTn id="74" dur="166" decel="50000">
                                          <p:stCondLst>
                                            <p:cond delay="676"/>
                                          </p:stCondLst>
                                        </p:cTn>
                                        <p:tgtEl>
                                          <p:spTgt spid="6"/>
                                        </p:tgtEl>
                                      </p:cBhvr>
                                      <p:to x="100000" y="100000"/>
                                    </p:animScale>
                                    <p:animScale>
                                      <p:cBhvr>
                                        <p:cTn id="75" dur="26">
                                          <p:stCondLst>
                                            <p:cond delay="1312"/>
                                          </p:stCondLst>
                                        </p:cTn>
                                        <p:tgtEl>
                                          <p:spTgt spid="6"/>
                                        </p:tgtEl>
                                      </p:cBhvr>
                                      <p:to x="100000" y="80000"/>
                                    </p:animScale>
                                    <p:animScale>
                                      <p:cBhvr>
                                        <p:cTn id="76" dur="166" decel="50000">
                                          <p:stCondLst>
                                            <p:cond delay="1338"/>
                                          </p:stCondLst>
                                        </p:cTn>
                                        <p:tgtEl>
                                          <p:spTgt spid="6"/>
                                        </p:tgtEl>
                                      </p:cBhvr>
                                      <p:to x="100000" y="100000"/>
                                    </p:animScale>
                                    <p:animScale>
                                      <p:cBhvr>
                                        <p:cTn id="77" dur="26">
                                          <p:stCondLst>
                                            <p:cond delay="1642"/>
                                          </p:stCondLst>
                                        </p:cTn>
                                        <p:tgtEl>
                                          <p:spTgt spid="6"/>
                                        </p:tgtEl>
                                      </p:cBhvr>
                                      <p:to x="100000" y="90000"/>
                                    </p:animScale>
                                    <p:animScale>
                                      <p:cBhvr>
                                        <p:cTn id="78" dur="166" decel="50000">
                                          <p:stCondLst>
                                            <p:cond delay="1668"/>
                                          </p:stCondLst>
                                        </p:cTn>
                                        <p:tgtEl>
                                          <p:spTgt spid="6"/>
                                        </p:tgtEl>
                                      </p:cBhvr>
                                      <p:to x="100000" y="100000"/>
                                    </p:animScale>
                                    <p:animScale>
                                      <p:cBhvr>
                                        <p:cTn id="79" dur="26">
                                          <p:stCondLst>
                                            <p:cond delay="1808"/>
                                          </p:stCondLst>
                                        </p:cTn>
                                        <p:tgtEl>
                                          <p:spTgt spid="6"/>
                                        </p:tgtEl>
                                      </p:cBhvr>
                                      <p:to x="100000" y="95000"/>
                                    </p:animScale>
                                    <p:animScale>
                                      <p:cBhvr>
                                        <p:cTn id="80" dur="166" decel="50000">
                                          <p:stCondLst>
                                            <p:cond delay="1834"/>
                                          </p:stCondLst>
                                        </p:cTn>
                                        <p:tgtEl>
                                          <p:spTgt spid="6"/>
                                        </p:tgtEl>
                                      </p:cBhvr>
                                      <p:to x="100000" y="100000"/>
                                    </p:animScale>
                                  </p:childTnLst>
                                </p:cTn>
                              </p:par>
                            </p:childTnLst>
                          </p:cTn>
                        </p:par>
                      </p:childTnLst>
                    </p:cTn>
                  </p:par>
                  <p:par>
                    <p:cTn id="81" fill="hold">
                      <p:stCondLst>
                        <p:cond delay="indefinite"/>
                      </p:stCondLst>
                      <p:childTnLst>
                        <p:par>
                          <p:cTn id="82" fill="hold">
                            <p:stCondLst>
                              <p:cond delay="0"/>
                            </p:stCondLst>
                            <p:childTnLst>
                              <p:par>
                                <p:cTn id="83" presetID="26" presetClass="entr" presetSubtype="0" fill="hold" grpId="0" nodeType="clickEffect">
                                  <p:stCondLst>
                                    <p:cond delay="0"/>
                                  </p:stCondLst>
                                  <p:childTnLst>
                                    <p:set>
                                      <p:cBhvr>
                                        <p:cTn id="84" dur="1" fill="hold">
                                          <p:stCondLst>
                                            <p:cond delay="0"/>
                                          </p:stCondLst>
                                        </p:cTn>
                                        <p:tgtEl>
                                          <p:spTgt spid="7"/>
                                        </p:tgtEl>
                                        <p:attrNameLst>
                                          <p:attrName>style.visibility</p:attrName>
                                        </p:attrNameLst>
                                      </p:cBhvr>
                                      <p:to>
                                        <p:strVal val="visible"/>
                                      </p:to>
                                    </p:set>
                                    <p:animEffect transition="in" filter="wipe(down)">
                                      <p:cBhvr>
                                        <p:cTn id="85" dur="580">
                                          <p:stCondLst>
                                            <p:cond delay="0"/>
                                          </p:stCondLst>
                                        </p:cTn>
                                        <p:tgtEl>
                                          <p:spTgt spid="7"/>
                                        </p:tgtEl>
                                      </p:cBhvr>
                                    </p:animEffect>
                                    <p:anim calcmode="lin" valueType="num">
                                      <p:cBhvr>
                                        <p:cTn id="86"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87"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88"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89"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90"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91" dur="26">
                                          <p:stCondLst>
                                            <p:cond delay="650"/>
                                          </p:stCondLst>
                                        </p:cTn>
                                        <p:tgtEl>
                                          <p:spTgt spid="7"/>
                                        </p:tgtEl>
                                      </p:cBhvr>
                                      <p:to x="100000" y="60000"/>
                                    </p:animScale>
                                    <p:animScale>
                                      <p:cBhvr>
                                        <p:cTn id="92" dur="166" decel="50000">
                                          <p:stCondLst>
                                            <p:cond delay="676"/>
                                          </p:stCondLst>
                                        </p:cTn>
                                        <p:tgtEl>
                                          <p:spTgt spid="7"/>
                                        </p:tgtEl>
                                      </p:cBhvr>
                                      <p:to x="100000" y="100000"/>
                                    </p:animScale>
                                    <p:animScale>
                                      <p:cBhvr>
                                        <p:cTn id="93" dur="26">
                                          <p:stCondLst>
                                            <p:cond delay="1312"/>
                                          </p:stCondLst>
                                        </p:cTn>
                                        <p:tgtEl>
                                          <p:spTgt spid="7"/>
                                        </p:tgtEl>
                                      </p:cBhvr>
                                      <p:to x="100000" y="80000"/>
                                    </p:animScale>
                                    <p:animScale>
                                      <p:cBhvr>
                                        <p:cTn id="94" dur="166" decel="50000">
                                          <p:stCondLst>
                                            <p:cond delay="1338"/>
                                          </p:stCondLst>
                                        </p:cTn>
                                        <p:tgtEl>
                                          <p:spTgt spid="7"/>
                                        </p:tgtEl>
                                      </p:cBhvr>
                                      <p:to x="100000" y="100000"/>
                                    </p:animScale>
                                    <p:animScale>
                                      <p:cBhvr>
                                        <p:cTn id="95" dur="26">
                                          <p:stCondLst>
                                            <p:cond delay="1642"/>
                                          </p:stCondLst>
                                        </p:cTn>
                                        <p:tgtEl>
                                          <p:spTgt spid="7"/>
                                        </p:tgtEl>
                                      </p:cBhvr>
                                      <p:to x="100000" y="90000"/>
                                    </p:animScale>
                                    <p:animScale>
                                      <p:cBhvr>
                                        <p:cTn id="96" dur="166" decel="50000">
                                          <p:stCondLst>
                                            <p:cond delay="1668"/>
                                          </p:stCondLst>
                                        </p:cTn>
                                        <p:tgtEl>
                                          <p:spTgt spid="7"/>
                                        </p:tgtEl>
                                      </p:cBhvr>
                                      <p:to x="100000" y="100000"/>
                                    </p:animScale>
                                    <p:animScale>
                                      <p:cBhvr>
                                        <p:cTn id="97" dur="26">
                                          <p:stCondLst>
                                            <p:cond delay="1808"/>
                                          </p:stCondLst>
                                        </p:cTn>
                                        <p:tgtEl>
                                          <p:spTgt spid="7"/>
                                        </p:tgtEl>
                                      </p:cBhvr>
                                      <p:to x="100000" y="95000"/>
                                    </p:animScale>
                                    <p:animScale>
                                      <p:cBhvr>
                                        <p:cTn id="98" dur="166" decel="50000">
                                          <p:stCondLst>
                                            <p:cond delay="1834"/>
                                          </p:stCondLst>
                                        </p:cTn>
                                        <p:tgtEl>
                                          <p:spTgt spid="7"/>
                                        </p:tgtEl>
                                      </p:cBhvr>
                                      <p:to x="100000" y="100000"/>
                                    </p:animScale>
                                  </p:childTnLst>
                                </p:cTn>
                              </p:par>
                            </p:childTnLst>
                          </p:cTn>
                        </p:par>
                      </p:childTnLst>
                    </p:cTn>
                  </p:par>
                  <p:par>
                    <p:cTn id="99" fill="hold">
                      <p:stCondLst>
                        <p:cond delay="indefinite"/>
                      </p:stCondLst>
                      <p:childTnLst>
                        <p:par>
                          <p:cTn id="100" fill="hold">
                            <p:stCondLst>
                              <p:cond delay="0"/>
                            </p:stCondLst>
                            <p:childTnLst>
                              <p:par>
                                <p:cTn id="101" presetID="26" presetClass="entr" presetSubtype="0" fill="hold" grpId="0" nodeType="clickEffect">
                                  <p:stCondLst>
                                    <p:cond delay="0"/>
                                  </p:stCondLst>
                                  <p:childTnLst>
                                    <p:set>
                                      <p:cBhvr>
                                        <p:cTn id="102" dur="1" fill="hold">
                                          <p:stCondLst>
                                            <p:cond delay="0"/>
                                          </p:stCondLst>
                                        </p:cTn>
                                        <p:tgtEl>
                                          <p:spTgt spid="8"/>
                                        </p:tgtEl>
                                        <p:attrNameLst>
                                          <p:attrName>style.visibility</p:attrName>
                                        </p:attrNameLst>
                                      </p:cBhvr>
                                      <p:to>
                                        <p:strVal val="visible"/>
                                      </p:to>
                                    </p:set>
                                    <p:animEffect transition="in" filter="wipe(down)">
                                      <p:cBhvr>
                                        <p:cTn id="103" dur="580">
                                          <p:stCondLst>
                                            <p:cond delay="0"/>
                                          </p:stCondLst>
                                        </p:cTn>
                                        <p:tgtEl>
                                          <p:spTgt spid="8"/>
                                        </p:tgtEl>
                                      </p:cBhvr>
                                    </p:animEffect>
                                    <p:anim calcmode="lin" valueType="num">
                                      <p:cBhvr>
                                        <p:cTn id="104"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105"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06"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107"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108"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109" dur="26">
                                          <p:stCondLst>
                                            <p:cond delay="650"/>
                                          </p:stCondLst>
                                        </p:cTn>
                                        <p:tgtEl>
                                          <p:spTgt spid="8"/>
                                        </p:tgtEl>
                                      </p:cBhvr>
                                      <p:to x="100000" y="60000"/>
                                    </p:animScale>
                                    <p:animScale>
                                      <p:cBhvr>
                                        <p:cTn id="110" dur="166" decel="50000">
                                          <p:stCondLst>
                                            <p:cond delay="676"/>
                                          </p:stCondLst>
                                        </p:cTn>
                                        <p:tgtEl>
                                          <p:spTgt spid="8"/>
                                        </p:tgtEl>
                                      </p:cBhvr>
                                      <p:to x="100000" y="100000"/>
                                    </p:animScale>
                                    <p:animScale>
                                      <p:cBhvr>
                                        <p:cTn id="111" dur="26">
                                          <p:stCondLst>
                                            <p:cond delay="1312"/>
                                          </p:stCondLst>
                                        </p:cTn>
                                        <p:tgtEl>
                                          <p:spTgt spid="8"/>
                                        </p:tgtEl>
                                      </p:cBhvr>
                                      <p:to x="100000" y="80000"/>
                                    </p:animScale>
                                    <p:animScale>
                                      <p:cBhvr>
                                        <p:cTn id="112" dur="166" decel="50000">
                                          <p:stCondLst>
                                            <p:cond delay="1338"/>
                                          </p:stCondLst>
                                        </p:cTn>
                                        <p:tgtEl>
                                          <p:spTgt spid="8"/>
                                        </p:tgtEl>
                                      </p:cBhvr>
                                      <p:to x="100000" y="100000"/>
                                    </p:animScale>
                                    <p:animScale>
                                      <p:cBhvr>
                                        <p:cTn id="113" dur="26">
                                          <p:stCondLst>
                                            <p:cond delay="1642"/>
                                          </p:stCondLst>
                                        </p:cTn>
                                        <p:tgtEl>
                                          <p:spTgt spid="8"/>
                                        </p:tgtEl>
                                      </p:cBhvr>
                                      <p:to x="100000" y="90000"/>
                                    </p:animScale>
                                    <p:animScale>
                                      <p:cBhvr>
                                        <p:cTn id="114" dur="166" decel="50000">
                                          <p:stCondLst>
                                            <p:cond delay="1668"/>
                                          </p:stCondLst>
                                        </p:cTn>
                                        <p:tgtEl>
                                          <p:spTgt spid="8"/>
                                        </p:tgtEl>
                                      </p:cBhvr>
                                      <p:to x="100000" y="100000"/>
                                    </p:animScale>
                                    <p:animScale>
                                      <p:cBhvr>
                                        <p:cTn id="115" dur="26">
                                          <p:stCondLst>
                                            <p:cond delay="1808"/>
                                          </p:stCondLst>
                                        </p:cTn>
                                        <p:tgtEl>
                                          <p:spTgt spid="8"/>
                                        </p:tgtEl>
                                      </p:cBhvr>
                                      <p:to x="100000" y="95000"/>
                                    </p:animScale>
                                    <p:animScale>
                                      <p:cBhvr>
                                        <p:cTn id="116"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P spid="7"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4EAC1B5A-D648-436B-A7EC-4DBD19C3C9E6}"/>
              </a:ext>
            </a:extLst>
          </p:cNvPr>
          <p:cNvGraphicFramePr/>
          <p:nvPr>
            <p:extLst>
              <p:ext uri="{D42A27DB-BD31-4B8C-83A1-F6EECF244321}">
                <p14:modId xmlns:p14="http://schemas.microsoft.com/office/powerpoint/2010/main" val="2396798601"/>
              </p:ext>
            </p:extLst>
          </p:nvPr>
        </p:nvGraphicFramePr>
        <p:xfrm>
          <a:off x="2135560" y="332656"/>
          <a:ext cx="9840416" cy="59947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772493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graphicEl>
                                              <a:dgm id="{ED17AA1F-5306-4714-B32D-FB785BC1B1ED}"/>
                                            </p:graphicEl>
                                          </p:spTgt>
                                        </p:tgtEl>
                                        <p:attrNameLst>
                                          <p:attrName>style.visibility</p:attrName>
                                        </p:attrNameLst>
                                      </p:cBhvr>
                                      <p:to>
                                        <p:strVal val="visible"/>
                                      </p:to>
                                    </p:set>
                                    <p:animEffect transition="in" filter="wipe(down)">
                                      <p:cBhvr>
                                        <p:cTn id="7" dur="580">
                                          <p:stCondLst>
                                            <p:cond delay="0"/>
                                          </p:stCondLst>
                                        </p:cTn>
                                        <p:tgtEl>
                                          <p:spTgt spid="2">
                                            <p:graphicEl>
                                              <a:dgm id="{ED17AA1F-5306-4714-B32D-FB785BC1B1ED}"/>
                                            </p:graphicEl>
                                          </p:spTgt>
                                        </p:tgtEl>
                                      </p:cBhvr>
                                    </p:animEffect>
                                    <p:anim calcmode="lin" valueType="num">
                                      <p:cBhvr>
                                        <p:cTn id="8" dur="1822" tmFilter="0,0; 0.14,0.36; 0.43,0.73; 0.71,0.91; 1.0,1.0">
                                          <p:stCondLst>
                                            <p:cond delay="0"/>
                                          </p:stCondLst>
                                        </p:cTn>
                                        <p:tgtEl>
                                          <p:spTgt spid="2">
                                            <p:graphicEl>
                                              <a:dgm id="{ED17AA1F-5306-4714-B32D-FB785BC1B1ED}"/>
                                            </p:graphic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graphicEl>
                                              <a:dgm id="{ED17AA1F-5306-4714-B32D-FB785BC1B1ED}"/>
                                            </p:graphic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graphicEl>
                                              <a:dgm id="{ED17AA1F-5306-4714-B32D-FB785BC1B1ED}"/>
                                            </p:graphic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graphicEl>
                                              <a:dgm id="{ED17AA1F-5306-4714-B32D-FB785BC1B1ED}"/>
                                            </p:graphic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graphicEl>
                                              <a:dgm id="{ED17AA1F-5306-4714-B32D-FB785BC1B1ED}"/>
                                            </p:graphic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graphicEl>
                                              <a:dgm id="{ED17AA1F-5306-4714-B32D-FB785BC1B1ED}"/>
                                            </p:graphicEl>
                                          </p:spTgt>
                                        </p:tgtEl>
                                      </p:cBhvr>
                                      <p:to x="100000" y="60000"/>
                                    </p:animScale>
                                    <p:animScale>
                                      <p:cBhvr>
                                        <p:cTn id="14" dur="166" decel="50000">
                                          <p:stCondLst>
                                            <p:cond delay="676"/>
                                          </p:stCondLst>
                                        </p:cTn>
                                        <p:tgtEl>
                                          <p:spTgt spid="2">
                                            <p:graphicEl>
                                              <a:dgm id="{ED17AA1F-5306-4714-B32D-FB785BC1B1ED}"/>
                                            </p:graphicEl>
                                          </p:spTgt>
                                        </p:tgtEl>
                                      </p:cBhvr>
                                      <p:to x="100000" y="100000"/>
                                    </p:animScale>
                                    <p:animScale>
                                      <p:cBhvr>
                                        <p:cTn id="15" dur="26">
                                          <p:stCondLst>
                                            <p:cond delay="1312"/>
                                          </p:stCondLst>
                                        </p:cTn>
                                        <p:tgtEl>
                                          <p:spTgt spid="2">
                                            <p:graphicEl>
                                              <a:dgm id="{ED17AA1F-5306-4714-B32D-FB785BC1B1ED}"/>
                                            </p:graphicEl>
                                          </p:spTgt>
                                        </p:tgtEl>
                                      </p:cBhvr>
                                      <p:to x="100000" y="80000"/>
                                    </p:animScale>
                                    <p:animScale>
                                      <p:cBhvr>
                                        <p:cTn id="16" dur="166" decel="50000">
                                          <p:stCondLst>
                                            <p:cond delay="1338"/>
                                          </p:stCondLst>
                                        </p:cTn>
                                        <p:tgtEl>
                                          <p:spTgt spid="2">
                                            <p:graphicEl>
                                              <a:dgm id="{ED17AA1F-5306-4714-B32D-FB785BC1B1ED}"/>
                                            </p:graphicEl>
                                          </p:spTgt>
                                        </p:tgtEl>
                                      </p:cBhvr>
                                      <p:to x="100000" y="100000"/>
                                    </p:animScale>
                                    <p:animScale>
                                      <p:cBhvr>
                                        <p:cTn id="17" dur="26">
                                          <p:stCondLst>
                                            <p:cond delay="1642"/>
                                          </p:stCondLst>
                                        </p:cTn>
                                        <p:tgtEl>
                                          <p:spTgt spid="2">
                                            <p:graphicEl>
                                              <a:dgm id="{ED17AA1F-5306-4714-B32D-FB785BC1B1ED}"/>
                                            </p:graphicEl>
                                          </p:spTgt>
                                        </p:tgtEl>
                                      </p:cBhvr>
                                      <p:to x="100000" y="90000"/>
                                    </p:animScale>
                                    <p:animScale>
                                      <p:cBhvr>
                                        <p:cTn id="18" dur="166" decel="50000">
                                          <p:stCondLst>
                                            <p:cond delay="1668"/>
                                          </p:stCondLst>
                                        </p:cTn>
                                        <p:tgtEl>
                                          <p:spTgt spid="2">
                                            <p:graphicEl>
                                              <a:dgm id="{ED17AA1F-5306-4714-B32D-FB785BC1B1ED}"/>
                                            </p:graphicEl>
                                          </p:spTgt>
                                        </p:tgtEl>
                                      </p:cBhvr>
                                      <p:to x="100000" y="100000"/>
                                    </p:animScale>
                                    <p:animScale>
                                      <p:cBhvr>
                                        <p:cTn id="19" dur="26">
                                          <p:stCondLst>
                                            <p:cond delay="1808"/>
                                          </p:stCondLst>
                                        </p:cTn>
                                        <p:tgtEl>
                                          <p:spTgt spid="2">
                                            <p:graphicEl>
                                              <a:dgm id="{ED17AA1F-5306-4714-B32D-FB785BC1B1ED}"/>
                                            </p:graphicEl>
                                          </p:spTgt>
                                        </p:tgtEl>
                                      </p:cBhvr>
                                      <p:to x="100000" y="95000"/>
                                    </p:animScale>
                                    <p:animScale>
                                      <p:cBhvr>
                                        <p:cTn id="20" dur="166" decel="50000">
                                          <p:stCondLst>
                                            <p:cond delay="1834"/>
                                          </p:stCondLst>
                                        </p:cTn>
                                        <p:tgtEl>
                                          <p:spTgt spid="2">
                                            <p:graphicEl>
                                              <a:dgm id="{ED17AA1F-5306-4714-B32D-FB785BC1B1ED}"/>
                                            </p:graphicEl>
                                          </p:spTgt>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2">
                                            <p:graphicEl>
                                              <a:dgm id="{DF6F7D27-1137-4D52-B8EF-56471EDB109E}"/>
                                            </p:graphicEl>
                                          </p:spTgt>
                                        </p:tgtEl>
                                        <p:attrNameLst>
                                          <p:attrName>style.visibility</p:attrName>
                                        </p:attrNameLst>
                                      </p:cBhvr>
                                      <p:to>
                                        <p:strVal val="visible"/>
                                      </p:to>
                                    </p:set>
                                    <p:animEffect transition="in" filter="wipe(down)">
                                      <p:cBhvr>
                                        <p:cTn id="25" dur="580">
                                          <p:stCondLst>
                                            <p:cond delay="0"/>
                                          </p:stCondLst>
                                        </p:cTn>
                                        <p:tgtEl>
                                          <p:spTgt spid="2">
                                            <p:graphicEl>
                                              <a:dgm id="{DF6F7D27-1137-4D52-B8EF-56471EDB109E}"/>
                                            </p:graphicEl>
                                          </p:spTgt>
                                        </p:tgtEl>
                                      </p:cBhvr>
                                    </p:animEffect>
                                    <p:anim calcmode="lin" valueType="num">
                                      <p:cBhvr>
                                        <p:cTn id="26" dur="1822" tmFilter="0,0; 0.14,0.36; 0.43,0.73; 0.71,0.91; 1.0,1.0">
                                          <p:stCondLst>
                                            <p:cond delay="0"/>
                                          </p:stCondLst>
                                        </p:cTn>
                                        <p:tgtEl>
                                          <p:spTgt spid="2">
                                            <p:graphicEl>
                                              <a:dgm id="{DF6F7D27-1137-4D52-B8EF-56471EDB109E}"/>
                                            </p:graphicEl>
                                          </p:spTgt>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2">
                                            <p:graphicEl>
                                              <a:dgm id="{DF6F7D27-1137-4D52-B8EF-56471EDB109E}"/>
                                            </p:graphicEl>
                                          </p:spTgt>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2">
                                            <p:graphicEl>
                                              <a:dgm id="{DF6F7D27-1137-4D52-B8EF-56471EDB109E}"/>
                                            </p:graphicEl>
                                          </p:spTgt>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2">
                                            <p:graphicEl>
                                              <a:dgm id="{DF6F7D27-1137-4D52-B8EF-56471EDB109E}"/>
                                            </p:graphicEl>
                                          </p:spTgt>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2">
                                            <p:graphicEl>
                                              <a:dgm id="{DF6F7D27-1137-4D52-B8EF-56471EDB109E}"/>
                                            </p:graphicEl>
                                          </p:spTgt>
                                        </p:tgtEl>
                                        <p:attrNameLst>
                                          <p:attrName>ppt_y</p:attrName>
                                        </p:attrNameLst>
                                      </p:cBhvr>
                                      <p:tavLst>
                                        <p:tav tm="0" fmla="#ppt_y-sin(pi*$)/81">
                                          <p:val>
                                            <p:fltVal val="0"/>
                                          </p:val>
                                        </p:tav>
                                        <p:tav tm="100000">
                                          <p:val>
                                            <p:fltVal val="1"/>
                                          </p:val>
                                        </p:tav>
                                      </p:tavLst>
                                    </p:anim>
                                    <p:animScale>
                                      <p:cBhvr>
                                        <p:cTn id="31" dur="26">
                                          <p:stCondLst>
                                            <p:cond delay="650"/>
                                          </p:stCondLst>
                                        </p:cTn>
                                        <p:tgtEl>
                                          <p:spTgt spid="2">
                                            <p:graphicEl>
                                              <a:dgm id="{DF6F7D27-1137-4D52-B8EF-56471EDB109E}"/>
                                            </p:graphicEl>
                                          </p:spTgt>
                                        </p:tgtEl>
                                      </p:cBhvr>
                                      <p:to x="100000" y="60000"/>
                                    </p:animScale>
                                    <p:animScale>
                                      <p:cBhvr>
                                        <p:cTn id="32" dur="166" decel="50000">
                                          <p:stCondLst>
                                            <p:cond delay="676"/>
                                          </p:stCondLst>
                                        </p:cTn>
                                        <p:tgtEl>
                                          <p:spTgt spid="2">
                                            <p:graphicEl>
                                              <a:dgm id="{DF6F7D27-1137-4D52-B8EF-56471EDB109E}"/>
                                            </p:graphicEl>
                                          </p:spTgt>
                                        </p:tgtEl>
                                      </p:cBhvr>
                                      <p:to x="100000" y="100000"/>
                                    </p:animScale>
                                    <p:animScale>
                                      <p:cBhvr>
                                        <p:cTn id="33" dur="26">
                                          <p:stCondLst>
                                            <p:cond delay="1312"/>
                                          </p:stCondLst>
                                        </p:cTn>
                                        <p:tgtEl>
                                          <p:spTgt spid="2">
                                            <p:graphicEl>
                                              <a:dgm id="{DF6F7D27-1137-4D52-B8EF-56471EDB109E}"/>
                                            </p:graphicEl>
                                          </p:spTgt>
                                        </p:tgtEl>
                                      </p:cBhvr>
                                      <p:to x="100000" y="80000"/>
                                    </p:animScale>
                                    <p:animScale>
                                      <p:cBhvr>
                                        <p:cTn id="34" dur="166" decel="50000">
                                          <p:stCondLst>
                                            <p:cond delay="1338"/>
                                          </p:stCondLst>
                                        </p:cTn>
                                        <p:tgtEl>
                                          <p:spTgt spid="2">
                                            <p:graphicEl>
                                              <a:dgm id="{DF6F7D27-1137-4D52-B8EF-56471EDB109E}"/>
                                            </p:graphicEl>
                                          </p:spTgt>
                                        </p:tgtEl>
                                      </p:cBhvr>
                                      <p:to x="100000" y="100000"/>
                                    </p:animScale>
                                    <p:animScale>
                                      <p:cBhvr>
                                        <p:cTn id="35" dur="26">
                                          <p:stCondLst>
                                            <p:cond delay="1642"/>
                                          </p:stCondLst>
                                        </p:cTn>
                                        <p:tgtEl>
                                          <p:spTgt spid="2">
                                            <p:graphicEl>
                                              <a:dgm id="{DF6F7D27-1137-4D52-B8EF-56471EDB109E}"/>
                                            </p:graphicEl>
                                          </p:spTgt>
                                        </p:tgtEl>
                                      </p:cBhvr>
                                      <p:to x="100000" y="90000"/>
                                    </p:animScale>
                                    <p:animScale>
                                      <p:cBhvr>
                                        <p:cTn id="36" dur="166" decel="50000">
                                          <p:stCondLst>
                                            <p:cond delay="1668"/>
                                          </p:stCondLst>
                                        </p:cTn>
                                        <p:tgtEl>
                                          <p:spTgt spid="2">
                                            <p:graphicEl>
                                              <a:dgm id="{DF6F7D27-1137-4D52-B8EF-56471EDB109E}"/>
                                            </p:graphicEl>
                                          </p:spTgt>
                                        </p:tgtEl>
                                      </p:cBhvr>
                                      <p:to x="100000" y="100000"/>
                                    </p:animScale>
                                    <p:animScale>
                                      <p:cBhvr>
                                        <p:cTn id="37" dur="26">
                                          <p:stCondLst>
                                            <p:cond delay="1808"/>
                                          </p:stCondLst>
                                        </p:cTn>
                                        <p:tgtEl>
                                          <p:spTgt spid="2">
                                            <p:graphicEl>
                                              <a:dgm id="{DF6F7D27-1137-4D52-B8EF-56471EDB109E}"/>
                                            </p:graphicEl>
                                          </p:spTgt>
                                        </p:tgtEl>
                                      </p:cBhvr>
                                      <p:to x="100000" y="95000"/>
                                    </p:animScale>
                                    <p:animScale>
                                      <p:cBhvr>
                                        <p:cTn id="38" dur="166" decel="50000">
                                          <p:stCondLst>
                                            <p:cond delay="1834"/>
                                          </p:stCondLst>
                                        </p:cTn>
                                        <p:tgtEl>
                                          <p:spTgt spid="2">
                                            <p:graphicEl>
                                              <a:dgm id="{DF6F7D27-1137-4D52-B8EF-56471EDB109E}"/>
                                            </p:graphicEl>
                                          </p:spTgt>
                                        </p:tgtEl>
                                      </p:cBhvr>
                                      <p:to x="100000" y="100000"/>
                                    </p:animScale>
                                  </p:childTnLst>
                                </p:cTn>
                              </p:par>
                              <p:par>
                                <p:cTn id="39" presetID="26" presetClass="entr" presetSubtype="0" fill="hold" grpId="0" nodeType="withEffect">
                                  <p:stCondLst>
                                    <p:cond delay="0"/>
                                  </p:stCondLst>
                                  <p:childTnLst>
                                    <p:set>
                                      <p:cBhvr>
                                        <p:cTn id="40" dur="1" fill="hold">
                                          <p:stCondLst>
                                            <p:cond delay="0"/>
                                          </p:stCondLst>
                                        </p:cTn>
                                        <p:tgtEl>
                                          <p:spTgt spid="2">
                                            <p:graphicEl>
                                              <a:dgm id="{50263810-365D-490D-87F6-B8ACF928865B}"/>
                                            </p:graphicEl>
                                          </p:spTgt>
                                        </p:tgtEl>
                                        <p:attrNameLst>
                                          <p:attrName>style.visibility</p:attrName>
                                        </p:attrNameLst>
                                      </p:cBhvr>
                                      <p:to>
                                        <p:strVal val="visible"/>
                                      </p:to>
                                    </p:set>
                                    <p:animEffect transition="in" filter="wipe(down)">
                                      <p:cBhvr>
                                        <p:cTn id="41" dur="580">
                                          <p:stCondLst>
                                            <p:cond delay="0"/>
                                          </p:stCondLst>
                                        </p:cTn>
                                        <p:tgtEl>
                                          <p:spTgt spid="2">
                                            <p:graphicEl>
                                              <a:dgm id="{50263810-365D-490D-87F6-B8ACF928865B}"/>
                                            </p:graphicEl>
                                          </p:spTgt>
                                        </p:tgtEl>
                                      </p:cBhvr>
                                    </p:animEffect>
                                    <p:anim calcmode="lin" valueType="num">
                                      <p:cBhvr>
                                        <p:cTn id="42" dur="1822" tmFilter="0,0; 0.14,0.36; 0.43,0.73; 0.71,0.91; 1.0,1.0">
                                          <p:stCondLst>
                                            <p:cond delay="0"/>
                                          </p:stCondLst>
                                        </p:cTn>
                                        <p:tgtEl>
                                          <p:spTgt spid="2">
                                            <p:graphicEl>
                                              <a:dgm id="{50263810-365D-490D-87F6-B8ACF928865B}"/>
                                            </p:graphicEl>
                                          </p:spTgt>
                                        </p:tgtEl>
                                        <p:attrNameLst>
                                          <p:attrName>ppt_x</p:attrName>
                                        </p:attrNameLst>
                                      </p:cBhvr>
                                      <p:tavLst>
                                        <p:tav tm="0">
                                          <p:val>
                                            <p:strVal val="#ppt_x-0.25"/>
                                          </p:val>
                                        </p:tav>
                                        <p:tav tm="100000">
                                          <p:val>
                                            <p:strVal val="#ppt_x"/>
                                          </p:val>
                                        </p:tav>
                                      </p:tavLst>
                                    </p:anim>
                                    <p:anim calcmode="lin" valueType="num">
                                      <p:cBhvr>
                                        <p:cTn id="43" dur="664" tmFilter="0.0,0.0; 0.25,0.07; 0.50,0.2; 0.75,0.467; 1.0,1.0">
                                          <p:stCondLst>
                                            <p:cond delay="0"/>
                                          </p:stCondLst>
                                        </p:cTn>
                                        <p:tgtEl>
                                          <p:spTgt spid="2">
                                            <p:graphicEl>
                                              <a:dgm id="{50263810-365D-490D-87F6-B8ACF928865B}"/>
                                            </p:graphicEl>
                                          </p:spTgt>
                                        </p:tgtEl>
                                        <p:attrNameLst>
                                          <p:attrName>ppt_y</p:attrName>
                                        </p:attrNameLst>
                                      </p:cBhvr>
                                      <p:tavLst>
                                        <p:tav tm="0" fmla="#ppt_y-sin(pi*$)/3">
                                          <p:val>
                                            <p:fltVal val="0.5"/>
                                          </p:val>
                                        </p:tav>
                                        <p:tav tm="100000">
                                          <p:val>
                                            <p:fltVal val="1"/>
                                          </p:val>
                                        </p:tav>
                                      </p:tavLst>
                                    </p:anim>
                                    <p:anim calcmode="lin" valueType="num">
                                      <p:cBhvr>
                                        <p:cTn id="44" dur="664" tmFilter="0, 0; 0.125,0.2665; 0.25,0.4; 0.375,0.465; 0.5,0.5;  0.625,0.535; 0.75,0.6; 0.875,0.7335; 1,1">
                                          <p:stCondLst>
                                            <p:cond delay="664"/>
                                          </p:stCondLst>
                                        </p:cTn>
                                        <p:tgtEl>
                                          <p:spTgt spid="2">
                                            <p:graphicEl>
                                              <a:dgm id="{50263810-365D-490D-87F6-B8ACF928865B}"/>
                                            </p:graphicEl>
                                          </p:spTgt>
                                        </p:tgtEl>
                                        <p:attrNameLst>
                                          <p:attrName>ppt_y</p:attrName>
                                        </p:attrNameLst>
                                      </p:cBhvr>
                                      <p:tavLst>
                                        <p:tav tm="0" fmla="#ppt_y-sin(pi*$)/9">
                                          <p:val>
                                            <p:fltVal val="0"/>
                                          </p:val>
                                        </p:tav>
                                        <p:tav tm="100000">
                                          <p:val>
                                            <p:fltVal val="1"/>
                                          </p:val>
                                        </p:tav>
                                      </p:tavLst>
                                    </p:anim>
                                    <p:anim calcmode="lin" valueType="num">
                                      <p:cBhvr>
                                        <p:cTn id="45" dur="332" tmFilter="0, 0; 0.125,0.2665; 0.25,0.4; 0.375,0.465; 0.5,0.5;  0.625,0.535; 0.75,0.6; 0.875,0.7335; 1,1">
                                          <p:stCondLst>
                                            <p:cond delay="1324"/>
                                          </p:stCondLst>
                                        </p:cTn>
                                        <p:tgtEl>
                                          <p:spTgt spid="2">
                                            <p:graphicEl>
                                              <a:dgm id="{50263810-365D-490D-87F6-B8ACF928865B}"/>
                                            </p:graphicEl>
                                          </p:spTgt>
                                        </p:tgtEl>
                                        <p:attrNameLst>
                                          <p:attrName>ppt_y</p:attrName>
                                        </p:attrNameLst>
                                      </p:cBhvr>
                                      <p:tavLst>
                                        <p:tav tm="0" fmla="#ppt_y-sin(pi*$)/27">
                                          <p:val>
                                            <p:fltVal val="0"/>
                                          </p:val>
                                        </p:tav>
                                        <p:tav tm="100000">
                                          <p:val>
                                            <p:fltVal val="1"/>
                                          </p:val>
                                        </p:tav>
                                      </p:tavLst>
                                    </p:anim>
                                    <p:anim calcmode="lin" valueType="num">
                                      <p:cBhvr>
                                        <p:cTn id="46" dur="164" tmFilter="0, 0; 0.125,0.2665; 0.25,0.4; 0.375,0.465; 0.5,0.5;  0.625,0.535; 0.75,0.6; 0.875,0.7335; 1,1">
                                          <p:stCondLst>
                                            <p:cond delay="1656"/>
                                          </p:stCondLst>
                                        </p:cTn>
                                        <p:tgtEl>
                                          <p:spTgt spid="2">
                                            <p:graphicEl>
                                              <a:dgm id="{50263810-365D-490D-87F6-B8ACF928865B}"/>
                                            </p:graphicEl>
                                          </p:spTgt>
                                        </p:tgtEl>
                                        <p:attrNameLst>
                                          <p:attrName>ppt_y</p:attrName>
                                        </p:attrNameLst>
                                      </p:cBhvr>
                                      <p:tavLst>
                                        <p:tav tm="0" fmla="#ppt_y-sin(pi*$)/81">
                                          <p:val>
                                            <p:fltVal val="0"/>
                                          </p:val>
                                        </p:tav>
                                        <p:tav tm="100000">
                                          <p:val>
                                            <p:fltVal val="1"/>
                                          </p:val>
                                        </p:tav>
                                      </p:tavLst>
                                    </p:anim>
                                    <p:animScale>
                                      <p:cBhvr>
                                        <p:cTn id="47" dur="26">
                                          <p:stCondLst>
                                            <p:cond delay="650"/>
                                          </p:stCondLst>
                                        </p:cTn>
                                        <p:tgtEl>
                                          <p:spTgt spid="2">
                                            <p:graphicEl>
                                              <a:dgm id="{50263810-365D-490D-87F6-B8ACF928865B}"/>
                                            </p:graphicEl>
                                          </p:spTgt>
                                        </p:tgtEl>
                                      </p:cBhvr>
                                      <p:to x="100000" y="60000"/>
                                    </p:animScale>
                                    <p:animScale>
                                      <p:cBhvr>
                                        <p:cTn id="48" dur="166" decel="50000">
                                          <p:stCondLst>
                                            <p:cond delay="676"/>
                                          </p:stCondLst>
                                        </p:cTn>
                                        <p:tgtEl>
                                          <p:spTgt spid="2">
                                            <p:graphicEl>
                                              <a:dgm id="{50263810-365D-490D-87F6-B8ACF928865B}"/>
                                            </p:graphicEl>
                                          </p:spTgt>
                                        </p:tgtEl>
                                      </p:cBhvr>
                                      <p:to x="100000" y="100000"/>
                                    </p:animScale>
                                    <p:animScale>
                                      <p:cBhvr>
                                        <p:cTn id="49" dur="26">
                                          <p:stCondLst>
                                            <p:cond delay="1312"/>
                                          </p:stCondLst>
                                        </p:cTn>
                                        <p:tgtEl>
                                          <p:spTgt spid="2">
                                            <p:graphicEl>
                                              <a:dgm id="{50263810-365D-490D-87F6-B8ACF928865B}"/>
                                            </p:graphicEl>
                                          </p:spTgt>
                                        </p:tgtEl>
                                      </p:cBhvr>
                                      <p:to x="100000" y="80000"/>
                                    </p:animScale>
                                    <p:animScale>
                                      <p:cBhvr>
                                        <p:cTn id="50" dur="166" decel="50000">
                                          <p:stCondLst>
                                            <p:cond delay="1338"/>
                                          </p:stCondLst>
                                        </p:cTn>
                                        <p:tgtEl>
                                          <p:spTgt spid="2">
                                            <p:graphicEl>
                                              <a:dgm id="{50263810-365D-490D-87F6-B8ACF928865B}"/>
                                            </p:graphicEl>
                                          </p:spTgt>
                                        </p:tgtEl>
                                      </p:cBhvr>
                                      <p:to x="100000" y="100000"/>
                                    </p:animScale>
                                    <p:animScale>
                                      <p:cBhvr>
                                        <p:cTn id="51" dur="26">
                                          <p:stCondLst>
                                            <p:cond delay="1642"/>
                                          </p:stCondLst>
                                        </p:cTn>
                                        <p:tgtEl>
                                          <p:spTgt spid="2">
                                            <p:graphicEl>
                                              <a:dgm id="{50263810-365D-490D-87F6-B8ACF928865B}"/>
                                            </p:graphicEl>
                                          </p:spTgt>
                                        </p:tgtEl>
                                      </p:cBhvr>
                                      <p:to x="100000" y="90000"/>
                                    </p:animScale>
                                    <p:animScale>
                                      <p:cBhvr>
                                        <p:cTn id="52" dur="166" decel="50000">
                                          <p:stCondLst>
                                            <p:cond delay="1668"/>
                                          </p:stCondLst>
                                        </p:cTn>
                                        <p:tgtEl>
                                          <p:spTgt spid="2">
                                            <p:graphicEl>
                                              <a:dgm id="{50263810-365D-490D-87F6-B8ACF928865B}"/>
                                            </p:graphicEl>
                                          </p:spTgt>
                                        </p:tgtEl>
                                      </p:cBhvr>
                                      <p:to x="100000" y="100000"/>
                                    </p:animScale>
                                    <p:animScale>
                                      <p:cBhvr>
                                        <p:cTn id="53" dur="26">
                                          <p:stCondLst>
                                            <p:cond delay="1808"/>
                                          </p:stCondLst>
                                        </p:cTn>
                                        <p:tgtEl>
                                          <p:spTgt spid="2">
                                            <p:graphicEl>
                                              <a:dgm id="{50263810-365D-490D-87F6-B8ACF928865B}"/>
                                            </p:graphicEl>
                                          </p:spTgt>
                                        </p:tgtEl>
                                      </p:cBhvr>
                                      <p:to x="100000" y="95000"/>
                                    </p:animScale>
                                    <p:animScale>
                                      <p:cBhvr>
                                        <p:cTn id="54" dur="166" decel="50000">
                                          <p:stCondLst>
                                            <p:cond delay="1834"/>
                                          </p:stCondLst>
                                        </p:cTn>
                                        <p:tgtEl>
                                          <p:spTgt spid="2">
                                            <p:graphicEl>
                                              <a:dgm id="{50263810-365D-490D-87F6-B8ACF928865B}"/>
                                            </p:graphicEl>
                                          </p:spTgt>
                                        </p:tgtEl>
                                      </p:cBhvr>
                                      <p:to x="100000" y="100000"/>
                                    </p:animScale>
                                  </p:childTnLst>
                                </p:cTn>
                              </p:par>
                            </p:childTnLst>
                          </p:cTn>
                        </p:par>
                      </p:childTnLst>
                    </p:cTn>
                  </p:par>
                  <p:par>
                    <p:cTn id="55" fill="hold">
                      <p:stCondLst>
                        <p:cond delay="indefinite"/>
                      </p:stCondLst>
                      <p:childTnLst>
                        <p:par>
                          <p:cTn id="56" fill="hold">
                            <p:stCondLst>
                              <p:cond delay="0"/>
                            </p:stCondLst>
                            <p:childTnLst>
                              <p:par>
                                <p:cTn id="57" presetID="26" presetClass="entr" presetSubtype="0" fill="hold" grpId="0" nodeType="clickEffect">
                                  <p:stCondLst>
                                    <p:cond delay="0"/>
                                  </p:stCondLst>
                                  <p:childTnLst>
                                    <p:set>
                                      <p:cBhvr>
                                        <p:cTn id="58" dur="1" fill="hold">
                                          <p:stCondLst>
                                            <p:cond delay="0"/>
                                          </p:stCondLst>
                                        </p:cTn>
                                        <p:tgtEl>
                                          <p:spTgt spid="2">
                                            <p:graphicEl>
                                              <a:dgm id="{C9E53209-58A4-4B1A-85DB-BAB8FF5ABD2F}"/>
                                            </p:graphicEl>
                                          </p:spTgt>
                                        </p:tgtEl>
                                        <p:attrNameLst>
                                          <p:attrName>style.visibility</p:attrName>
                                        </p:attrNameLst>
                                      </p:cBhvr>
                                      <p:to>
                                        <p:strVal val="visible"/>
                                      </p:to>
                                    </p:set>
                                    <p:animEffect transition="in" filter="wipe(down)">
                                      <p:cBhvr>
                                        <p:cTn id="59" dur="580">
                                          <p:stCondLst>
                                            <p:cond delay="0"/>
                                          </p:stCondLst>
                                        </p:cTn>
                                        <p:tgtEl>
                                          <p:spTgt spid="2">
                                            <p:graphicEl>
                                              <a:dgm id="{C9E53209-58A4-4B1A-85DB-BAB8FF5ABD2F}"/>
                                            </p:graphicEl>
                                          </p:spTgt>
                                        </p:tgtEl>
                                      </p:cBhvr>
                                    </p:animEffect>
                                    <p:anim calcmode="lin" valueType="num">
                                      <p:cBhvr>
                                        <p:cTn id="60" dur="1822" tmFilter="0,0; 0.14,0.36; 0.43,0.73; 0.71,0.91; 1.0,1.0">
                                          <p:stCondLst>
                                            <p:cond delay="0"/>
                                          </p:stCondLst>
                                        </p:cTn>
                                        <p:tgtEl>
                                          <p:spTgt spid="2">
                                            <p:graphicEl>
                                              <a:dgm id="{C9E53209-58A4-4B1A-85DB-BAB8FF5ABD2F}"/>
                                            </p:graphicEl>
                                          </p:spTgt>
                                        </p:tgtEl>
                                        <p:attrNameLst>
                                          <p:attrName>ppt_x</p:attrName>
                                        </p:attrNameLst>
                                      </p:cBhvr>
                                      <p:tavLst>
                                        <p:tav tm="0">
                                          <p:val>
                                            <p:strVal val="#ppt_x-0.25"/>
                                          </p:val>
                                        </p:tav>
                                        <p:tav tm="100000">
                                          <p:val>
                                            <p:strVal val="#ppt_x"/>
                                          </p:val>
                                        </p:tav>
                                      </p:tavLst>
                                    </p:anim>
                                    <p:anim calcmode="lin" valueType="num">
                                      <p:cBhvr>
                                        <p:cTn id="61" dur="664" tmFilter="0.0,0.0; 0.25,0.07; 0.50,0.2; 0.75,0.467; 1.0,1.0">
                                          <p:stCondLst>
                                            <p:cond delay="0"/>
                                          </p:stCondLst>
                                        </p:cTn>
                                        <p:tgtEl>
                                          <p:spTgt spid="2">
                                            <p:graphicEl>
                                              <a:dgm id="{C9E53209-58A4-4B1A-85DB-BAB8FF5ABD2F}"/>
                                            </p:graphicEl>
                                          </p:spTgt>
                                        </p:tgtEl>
                                        <p:attrNameLst>
                                          <p:attrName>ppt_y</p:attrName>
                                        </p:attrNameLst>
                                      </p:cBhvr>
                                      <p:tavLst>
                                        <p:tav tm="0" fmla="#ppt_y-sin(pi*$)/3">
                                          <p:val>
                                            <p:fltVal val="0.5"/>
                                          </p:val>
                                        </p:tav>
                                        <p:tav tm="100000">
                                          <p:val>
                                            <p:fltVal val="1"/>
                                          </p:val>
                                        </p:tav>
                                      </p:tavLst>
                                    </p:anim>
                                    <p:anim calcmode="lin" valueType="num">
                                      <p:cBhvr>
                                        <p:cTn id="62" dur="664" tmFilter="0, 0; 0.125,0.2665; 0.25,0.4; 0.375,0.465; 0.5,0.5;  0.625,0.535; 0.75,0.6; 0.875,0.7335; 1,1">
                                          <p:stCondLst>
                                            <p:cond delay="664"/>
                                          </p:stCondLst>
                                        </p:cTn>
                                        <p:tgtEl>
                                          <p:spTgt spid="2">
                                            <p:graphicEl>
                                              <a:dgm id="{C9E53209-58A4-4B1A-85DB-BAB8FF5ABD2F}"/>
                                            </p:graphicEl>
                                          </p:spTgt>
                                        </p:tgtEl>
                                        <p:attrNameLst>
                                          <p:attrName>ppt_y</p:attrName>
                                        </p:attrNameLst>
                                      </p:cBhvr>
                                      <p:tavLst>
                                        <p:tav tm="0" fmla="#ppt_y-sin(pi*$)/9">
                                          <p:val>
                                            <p:fltVal val="0"/>
                                          </p:val>
                                        </p:tav>
                                        <p:tav tm="100000">
                                          <p:val>
                                            <p:fltVal val="1"/>
                                          </p:val>
                                        </p:tav>
                                      </p:tavLst>
                                    </p:anim>
                                    <p:anim calcmode="lin" valueType="num">
                                      <p:cBhvr>
                                        <p:cTn id="63" dur="332" tmFilter="0, 0; 0.125,0.2665; 0.25,0.4; 0.375,0.465; 0.5,0.5;  0.625,0.535; 0.75,0.6; 0.875,0.7335; 1,1">
                                          <p:stCondLst>
                                            <p:cond delay="1324"/>
                                          </p:stCondLst>
                                        </p:cTn>
                                        <p:tgtEl>
                                          <p:spTgt spid="2">
                                            <p:graphicEl>
                                              <a:dgm id="{C9E53209-58A4-4B1A-85DB-BAB8FF5ABD2F}"/>
                                            </p:graphicEl>
                                          </p:spTgt>
                                        </p:tgtEl>
                                        <p:attrNameLst>
                                          <p:attrName>ppt_y</p:attrName>
                                        </p:attrNameLst>
                                      </p:cBhvr>
                                      <p:tavLst>
                                        <p:tav tm="0" fmla="#ppt_y-sin(pi*$)/27">
                                          <p:val>
                                            <p:fltVal val="0"/>
                                          </p:val>
                                        </p:tav>
                                        <p:tav tm="100000">
                                          <p:val>
                                            <p:fltVal val="1"/>
                                          </p:val>
                                        </p:tav>
                                      </p:tavLst>
                                    </p:anim>
                                    <p:anim calcmode="lin" valueType="num">
                                      <p:cBhvr>
                                        <p:cTn id="64" dur="164" tmFilter="0, 0; 0.125,0.2665; 0.25,0.4; 0.375,0.465; 0.5,0.5;  0.625,0.535; 0.75,0.6; 0.875,0.7335; 1,1">
                                          <p:stCondLst>
                                            <p:cond delay="1656"/>
                                          </p:stCondLst>
                                        </p:cTn>
                                        <p:tgtEl>
                                          <p:spTgt spid="2">
                                            <p:graphicEl>
                                              <a:dgm id="{C9E53209-58A4-4B1A-85DB-BAB8FF5ABD2F}"/>
                                            </p:graphicEl>
                                          </p:spTgt>
                                        </p:tgtEl>
                                        <p:attrNameLst>
                                          <p:attrName>ppt_y</p:attrName>
                                        </p:attrNameLst>
                                      </p:cBhvr>
                                      <p:tavLst>
                                        <p:tav tm="0" fmla="#ppt_y-sin(pi*$)/81">
                                          <p:val>
                                            <p:fltVal val="0"/>
                                          </p:val>
                                        </p:tav>
                                        <p:tav tm="100000">
                                          <p:val>
                                            <p:fltVal val="1"/>
                                          </p:val>
                                        </p:tav>
                                      </p:tavLst>
                                    </p:anim>
                                    <p:animScale>
                                      <p:cBhvr>
                                        <p:cTn id="65" dur="26">
                                          <p:stCondLst>
                                            <p:cond delay="650"/>
                                          </p:stCondLst>
                                        </p:cTn>
                                        <p:tgtEl>
                                          <p:spTgt spid="2">
                                            <p:graphicEl>
                                              <a:dgm id="{C9E53209-58A4-4B1A-85DB-BAB8FF5ABD2F}"/>
                                            </p:graphicEl>
                                          </p:spTgt>
                                        </p:tgtEl>
                                      </p:cBhvr>
                                      <p:to x="100000" y="60000"/>
                                    </p:animScale>
                                    <p:animScale>
                                      <p:cBhvr>
                                        <p:cTn id="66" dur="166" decel="50000">
                                          <p:stCondLst>
                                            <p:cond delay="676"/>
                                          </p:stCondLst>
                                        </p:cTn>
                                        <p:tgtEl>
                                          <p:spTgt spid="2">
                                            <p:graphicEl>
                                              <a:dgm id="{C9E53209-58A4-4B1A-85DB-BAB8FF5ABD2F}"/>
                                            </p:graphicEl>
                                          </p:spTgt>
                                        </p:tgtEl>
                                      </p:cBhvr>
                                      <p:to x="100000" y="100000"/>
                                    </p:animScale>
                                    <p:animScale>
                                      <p:cBhvr>
                                        <p:cTn id="67" dur="26">
                                          <p:stCondLst>
                                            <p:cond delay="1312"/>
                                          </p:stCondLst>
                                        </p:cTn>
                                        <p:tgtEl>
                                          <p:spTgt spid="2">
                                            <p:graphicEl>
                                              <a:dgm id="{C9E53209-58A4-4B1A-85DB-BAB8FF5ABD2F}"/>
                                            </p:graphicEl>
                                          </p:spTgt>
                                        </p:tgtEl>
                                      </p:cBhvr>
                                      <p:to x="100000" y="80000"/>
                                    </p:animScale>
                                    <p:animScale>
                                      <p:cBhvr>
                                        <p:cTn id="68" dur="166" decel="50000">
                                          <p:stCondLst>
                                            <p:cond delay="1338"/>
                                          </p:stCondLst>
                                        </p:cTn>
                                        <p:tgtEl>
                                          <p:spTgt spid="2">
                                            <p:graphicEl>
                                              <a:dgm id="{C9E53209-58A4-4B1A-85DB-BAB8FF5ABD2F}"/>
                                            </p:graphicEl>
                                          </p:spTgt>
                                        </p:tgtEl>
                                      </p:cBhvr>
                                      <p:to x="100000" y="100000"/>
                                    </p:animScale>
                                    <p:animScale>
                                      <p:cBhvr>
                                        <p:cTn id="69" dur="26">
                                          <p:stCondLst>
                                            <p:cond delay="1642"/>
                                          </p:stCondLst>
                                        </p:cTn>
                                        <p:tgtEl>
                                          <p:spTgt spid="2">
                                            <p:graphicEl>
                                              <a:dgm id="{C9E53209-58A4-4B1A-85DB-BAB8FF5ABD2F}"/>
                                            </p:graphicEl>
                                          </p:spTgt>
                                        </p:tgtEl>
                                      </p:cBhvr>
                                      <p:to x="100000" y="90000"/>
                                    </p:animScale>
                                    <p:animScale>
                                      <p:cBhvr>
                                        <p:cTn id="70" dur="166" decel="50000">
                                          <p:stCondLst>
                                            <p:cond delay="1668"/>
                                          </p:stCondLst>
                                        </p:cTn>
                                        <p:tgtEl>
                                          <p:spTgt spid="2">
                                            <p:graphicEl>
                                              <a:dgm id="{C9E53209-58A4-4B1A-85DB-BAB8FF5ABD2F}"/>
                                            </p:graphicEl>
                                          </p:spTgt>
                                        </p:tgtEl>
                                      </p:cBhvr>
                                      <p:to x="100000" y="100000"/>
                                    </p:animScale>
                                    <p:animScale>
                                      <p:cBhvr>
                                        <p:cTn id="71" dur="26">
                                          <p:stCondLst>
                                            <p:cond delay="1808"/>
                                          </p:stCondLst>
                                        </p:cTn>
                                        <p:tgtEl>
                                          <p:spTgt spid="2">
                                            <p:graphicEl>
                                              <a:dgm id="{C9E53209-58A4-4B1A-85DB-BAB8FF5ABD2F}"/>
                                            </p:graphicEl>
                                          </p:spTgt>
                                        </p:tgtEl>
                                      </p:cBhvr>
                                      <p:to x="100000" y="95000"/>
                                    </p:animScale>
                                    <p:animScale>
                                      <p:cBhvr>
                                        <p:cTn id="72" dur="166" decel="50000">
                                          <p:stCondLst>
                                            <p:cond delay="1834"/>
                                          </p:stCondLst>
                                        </p:cTn>
                                        <p:tgtEl>
                                          <p:spTgt spid="2">
                                            <p:graphicEl>
                                              <a:dgm id="{C9E53209-58A4-4B1A-85DB-BAB8FF5ABD2F}"/>
                                            </p:graphicEl>
                                          </p:spTgt>
                                        </p:tgtEl>
                                      </p:cBhvr>
                                      <p:to x="100000" y="100000"/>
                                    </p:animScale>
                                  </p:childTnLst>
                                </p:cTn>
                              </p:par>
                              <p:par>
                                <p:cTn id="73" presetID="26" presetClass="entr" presetSubtype="0" fill="hold" grpId="0" nodeType="withEffect">
                                  <p:stCondLst>
                                    <p:cond delay="0"/>
                                  </p:stCondLst>
                                  <p:childTnLst>
                                    <p:set>
                                      <p:cBhvr>
                                        <p:cTn id="74" dur="1" fill="hold">
                                          <p:stCondLst>
                                            <p:cond delay="0"/>
                                          </p:stCondLst>
                                        </p:cTn>
                                        <p:tgtEl>
                                          <p:spTgt spid="2">
                                            <p:graphicEl>
                                              <a:dgm id="{4D604CA6-49AD-4BCF-B5EE-2F4F0B7E6632}"/>
                                            </p:graphicEl>
                                          </p:spTgt>
                                        </p:tgtEl>
                                        <p:attrNameLst>
                                          <p:attrName>style.visibility</p:attrName>
                                        </p:attrNameLst>
                                      </p:cBhvr>
                                      <p:to>
                                        <p:strVal val="visible"/>
                                      </p:to>
                                    </p:set>
                                    <p:animEffect transition="in" filter="wipe(down)">
                                      <p:cBhvr>
                                        <p:cTn id="75" dur="580">
                                          <p:stCondLst>
                                            <p:cond delay="0"/>
                                          </p:stCondLst>
                                        </p:cTn>
                                        <p:tgtEl>
                                          <p:spTgt spid="2">
                                            <p:graphicEl>
                                              <a:dgm id="{4D604CA6-49AD-4BCF-B5EE-2F4F0B7E6632}"/>
                                            </p:graphicEl>
                                          </p:spTgt>
                                        </p:tgtEl>
                                      </p:cBhvr>
                                    </p:animEffect>
                                    <p:anim calcmode="lin" valueType="num">
                                      <p:cBhvr>
                                        <p:cTn id="76" dur="1822" tmFilter="0,0; 0.14,0.36; 0.43,0.73; 0.71,0.91; 1.0,1.0">
                                          <p:stCondLst>
                                            <p:cond delay="0"/>
                                          </p:stCondLst>
                                        </p:cTn>
                                        <p:tgtEl>
                                          <p:spTgt spid="2">
                                            <p:graphicEl>
                                              <a:dgm id="{4D604CA6-49AD-4BCF-B5EE-2F4F0B7E6632}"/>
                                            </p:graphicEl>
                                          </p:spTgt>
                                        </p:tgtEl>
                                        <p:attrNameLst>
                                          <p:attrName>ppt_x</p:attrName>
                                        </p:attrNameLst>
                                      </p:cBhvr>
                                      <p:tavLst>
                                        <p:tav tm="0">
                                          <p:val>
                                            <p:strVal val="#ppt_x-0.25"/>
                                          </p:val>
                                        </p:tav>
                                        <p:tav tm="100000">
                                          <p:val>
                                            <p:strVal val="#ppt_x"/>
                                          </p:val>
                                        </p:tav>
                                      </p:tavLst>
                                    </p:anim>
                                    <p:anim calcmode="lin" valueType="num">
                                      <p:cBhvr>
                                        <p:cTn id="77" dur="664" tmFilter="0.0,0.0; 0.25,0.07; 0.50,0.2; 0.75,0.467; 1.0,1.0">
                                          <p:stCondLst>
                                            <p:cond delay="0"/>
                                          </p:stCondLst>
                                        </p:cTn>
                                        <p:tgtEl>
                                          <p:spTgt spid="2">
                                            <p:graphicEl>
                                              <a:dgm id="{4D604CA6-49AD-4BCF-B5EE-2F4F0B7E6632}"/>
                                            </p:graphicEl>
                                          </p:spTgt>
                                        </p:tgtEl>
                                        <p:attrNameLst>
                                          <p:attrName>ppt_y</p:attrName>
                                        </p:attrNameLst>
                                      </p:cBhvr>
                                      <p:tavLst>
                                        <p:tav tm="0" fmla="#ppt_y-sin(pi*$)/3">
                                          <p:val>
                                            <p:fltVal val="0.5"/>
                                          </p:val>
                                        </p:tav>
                                        <p:tav tm="100000">
                                          <p:val>
                                            <p:fltVal val="1"/>
                                          </p:val>
                                        </p:tav>
                                      </p:tavLst>
                                    </p:anim>
                                    <p:anim calcmode="lin" valueType="num">
                                      <p:cBhvr>
                                        <p:cTn id="78" dur="664" tmFilter="0, 0; 0.125,0.2665; 0.25,0.4; 0.375,0.465; 0.5,0.5;  0.625,0.535; 0.75,0.6; 0.875,0.7335; 1,1">
                                          <p:stCondLst>
                                            <p:cond delay="664"/>
                                          </p:stCondLst>
                                        </p:cTn>
                                        <p:tgtEl>
                                          <p:spTgt spid="2">
                                            <p:graphicEl>
                                              <a:dgm id="{4D604CA6-49AD-4BCF-B5EE-2F4F0B7E6632}"/>
                                            </p:graphicEl>
                                          </p:spTgt>
                                        </p:tgtEl>
                                        <p:attrNameLst>
                                          <p:attrName>ppt_y</p:attrName>
                                        </p:attrNameLst>
                                      </p:cBhvr>
                                      <p:tavLst>
                                        <p:tav tm="0" fmla="#ppt_y-sin(pi*$)/9">
                                          <p:val>
                                            <p:fltVal val="0"/>
                                          </p:val>
                                        </p:tav>
                                        <p:tav tm="100000">
                                          <p:val>
                                            <p:fltVal val="1"/>
                                          </p:val>
                                        </p:tav>
                                      </p:tavLst>
                                    </p:anim>
                                    <p:anim calcmode="lin" valueType="num">
                                      <p:cBhvr>
                                        <p:cTn id="79" dur="332" tmFilter="0, 0; 0.125,0.2665; 0.25,0.4; 0.375,0.465; 0.5,0.5;  0.625,0.535; 0.75,0.6; 0.875,0.7335; 1,1">
                                          <p:stCondLst>
                                            <p:cond delay="1324"/>
                                          </p:stCondLst>
                                        </p:cTn>
                                        <p:tgtEl>
                                          <p:spTgt spid="2">
                                            <p:graphicEl>
                                              <a:dgm id="{4D604CA6-49AD-4BCF-B5EE-2F4F0B7E6632}"/>
                                            </p:graphicEl>
                                          </p:spTgt>
                                        </p:tgtEl>
                                        <p:attrNameLst>
                                          <p:attrName>ppt_y</p:attrName>
                                        </p:attrNameLst>
                                      </p:cBhvr>
                                      <p:tavLst>
                                        <p:tav tm="0" fmla="#ppt_y-sin(pi*$)/27">
                                          <p:val>
                                            <p:fltVal val="0"/>
                                          </p:val>
                                        </p:tav>
                                        <p:tav tm="100000">
                                          <p:val>
                                            <p:fltVal val="1"/>
                                          </p:val>
                                        </p:tav>
                                      </p:tavLst>
                                    </p:anim>
                                    <p:anim calcmode="lin" valueType="num">
                                      <p:cBhvr>
                                        <p:cTn id="80" dur="164" tmFilter="0, 0; 0.125,0.2665; 0.25,0.4; 0.375,0.465; 0.5,0.5;  0.625,0.535; 0.75,0.6; 0.875,0.7335; 1,1">
                                          <p:stCondLst>
                                            <p:cond delay="1656"/>
                                          </p:stCondLst>
                                        </p:cTn>
                                        <p:tgtEl>
                                          <p:spTgt spid="2">
                                            <p:graphicEl>
                                              <a:dgm id="{4D604CA6-49AD-4BCF-B5EE-2F4F0B7E6632}"/>
                                            </p:graphicEl>
                                          </p:spTgt>
                                        </p:tgtEl>
                                        <p:attrNameLst>
                                          <p:attrName>ppt_y</p:attrName>
                                        </p:attrNameLst>
                                      </p:cBhvr>
                                      <p:tavLst>
                                        <p:tav tm="0" fmla="#ppt_y-sin(pi*$)/81">
                                          <p:val>
                                            <p:fltVal val="0"/>
                                          </p:val>
                                        </p:tav>
                                        <p:tav tm="100000">
                                          <p:val>
                                            <p:fltVal val="1"/>
                                          </p:val>
                                        </p:tav>
                                      </p:tavLst>
                                    </p:anim>
                                    <p:animScale>
                                      <p:cBhvr>
                                        <p:cTn id="81" dur="26">
                                          <p:stCondLst>
                                            <p:cond delay="650"/>
                                          </p:stCondLst>
                                        </p:cTn>
                                        <p:tgtEl>
                                          <p:spTgt spid="2">
                                            <p:graphicEl>
                                              <a:dgm id="{4D604CA6-49AD-4BCF-B5EE-2F4F0B7E6632}"/>
                                            </p:graphicEl>
                                          </p:spTgt>
                                        </p:tgtEl>
                                      </p:cBhvr>
                                      <p:to x="100000" y="60000"/>
                                    </p:animScale>
                                    <p:animScale>
                                      <p:cBhvr>
                                        <p:cTn id="82" dur="166" decel="50000">
                                          <p:stCondLst>
                                            <p:cond delay="676"/>
                                          </p:stCondLst>
                                        </p:cTn>
                                        <p:tgtEl>
                                          <p:spTgt spid="2">
                                            <p:graphicEl>
                                              <a:dgm id="{4D604CA6-49AD-4BCF-B5EE-2F4F0B7E6632}"/>
                                            </p:graphicEl>
                                          </p:spTgt>
                                        </p:tgtEl>
                                      </p:cBhvr>
                                      <p:to x="100000" y="100000"/>
                                    </p:animScale>
                                    <p:animScale>
                                      <p:cBhvr>
                                        <p:cTn id="83" dur="26">
                                          <p:stCondLst>
                                            <p:cond delay="1312"/>
                                          </p:stCondLst>
                                        </p:cTn>
                                        <p:tgtEl>
                                          <p:spTgt spid="2">
                                            <p:graphicEl>
                                              <a:dgm id="{4D604CA6-49AD-4BCF-B5EE-2F4F0B7E6632}"/>
                                            </p:graphicEl>
                                          </p:spTgt>
                                        </p:tgtEl>
                                      </p:cBhvr>
                                      <p:to x="100000" y="80000"/>
                                    </p:animScale>
                                    <p:animScale>
                                      <p:cBhvr>
                                        <p:cTn id="84" dur="166" decel="50000">
                                          <p:stCondLst>
                                            <p:cond delay="1338"/>
                                          </p:stCondLst>
                                        </p:cTn>
                                        <p:tgtEl>
                                          <p:spTgt spid="2">
                                            <p:graphicEl>
                                              <a:dgm id="{4D604CA6-49AD-4BCF-B5EE-2F4F0B7E6632}"/>
                                            </p:graphicEl>
                                          </p:spTgt>
                                        </p:tgtEl>
                                      </p:cBhvr>
                                      <p:to x="100000" y="100000"/>
                                    </p:animScale>
                                    <p:animScale>
                                      <p:cBhvr>
                                        <p:cTn id="85" dur="26">
                                          <p:stCondLst>
                                            <p:cond delay="1642"/>
                                          </p:stCondLst>
                                        </p:cTn>
                                        <p:tgtEl>
                                          <p:spTgt spid="2">
                                            <p:graphicEl>
                                              <a:dgm id="{4D604CA6-49AD-4BCF-B5EE-2F4F0B7E6632}"/>
                                            </p:graphicEl>
                                          </p:spTgt>
                                        </p:tgtEl>
                                      </p:cBhvr>
                                      <p:to x="100000" y="90000"/>
                                    </p:animScale>
                                    <p:animScale>
                                      <p:cBhvr>
                                        <p:cTn id="86" dur="166" decel="50000">
                                          <p:stCondLst>
                                            <p:cond delay="1668"/>
                                          </p:stCondLst>
                                        </p:cTn>
                                        <p:tgtEl>
                                          <p:spTgt spid="2">
                                            <p:graphicEl>
                                              <a:dgm id="{4D604CA6-49AD-4BCF-B5EE-2F4F0B7E6632}"/>
                                            </p:graphicEl>
                                          </p:spTgt>
                                        </p:tgtEl>
                                      </p:cBhvr>
                                      <p:to x="100000" y="100000"/>
                                    </p:animScale>
                                    <p:animScale>
                                      <p:cBhvr>
                                        <p:cTn id="87" dur="26">
                                          <p:stCondLst>
                                            <p:cond delay="1808"/>
                                          </p:stCondLst>
                                        </p:cTn>
                                        <p:tgtEl>
                                          <p:spTgt spid="2">
                                            <p:graphicEl>
                                              <a:dgm id="{4D604CA6-49AD-4BCF-B5EE-2F4F0B7E6632}"/>
                                            </p:graphicEl>
                                          </p:spTgt>
                                        </p:tgtEl>
                                      </p:cBhvr>
                                      <p:to x="100000" y="95000"/>
                                    </p:animScale>
                                    <p:animScale>
                                      <p:cBhvr>
                                        <p:cTn id="88" dur="166" decel="50000">
                                          <p:stCondLst>
                                            <p:cond delay="1834"/>
                                          </p:stCondLst>
                                        </p:cTn>
                                        <p:tgtEl>
                                          <p:spTgt spid="2">
                                            <p:graphicEl>
                                              <a:dgm id="{4D604CA6-49AD-4BCF-B5EE-2F4F0B7E6632}"/>
                                            </p:graphicEl>
                                          </p:spTgt>
                                        </p:tgtEl>
                                      </p:cBhvr>
                                      <p:to x="100000" y="100000"/>
                                    </p:animScale>
                                  </p:childTnLst>
                                </p:cTn>
                              </p:par>
                            </p:childTnLst>
                          </p:cTn>
                        </p:par>
                      </p:childTnLst>
                    </p:cTn>
                  </p:par>
                  <p:par>
                    <p:cTn id="89" fill="hold">
                      <p:stCondLst>
                        <p:cond delay="indefinite"/>
                      </p:stCondLst>
                      <p:childTnLst>
                        <p:par>
                          <p:cTn id="90" fill="hold">
                            <p:stCondLst>
                              <p:cond delay="0"/>
                            </p:stCondLst>
                            <p:childTnLst>
                              <p:par>
                                <p:cTn id="91" presetID="26" presetClass="entr" presetSubtype="0" fill="hold" grpId="0" nodeType="clickEffect">
                                  <p:stCondLst>
                                    <p:cond delay="0"/>
                                  </p:stCondLst>
                                  <p:childTnLst>
                                    <p:set>
                                      <p:cBhvr>
                                        <p:cTn id="92" dur="1" fill="hold">
                                          <p:stCondLst>
                                            <p:cond delay="0"/>
                                          </p:stCondLst>
                                        </p:cTn>
                                        <p:tgtEl>
                                          <p:spTgt spid="2">
                                            <p:graphicEl>
                                              <a:dgm id="{FC58D8EF-29EA-4960-937F-2D88B87DFA5E}"/>
                                            </p:graphicEl>
                                          </p:spTgt>
                                        </p:tgtEl>
                                        <p:attrNameLst>
                                          <p:attrName>style.visibility</p:attrName>
                                        </p:attrNameLst>
                                      </p:cBhvr>
                                      <p:to>
                                        <p:strVal val="visible"/>
                                      </p:to>
                                    </p:set>
                                    <p:animEffect transition="in" filter="wipe(down)">
                                      <p:cBhvr>
                                        <p:cTn id="93" dur="580">
                                          <p:stCondLst>
                                            <p:cond delay="0"/>
                                          </p:stCondLst>
                                        </p:cTn>
                                        <p:tgtEl>
                                          <p:spTgt spid="2">
                                            <p:graphicEl>
                                              <a:dgm id="{FC58D8EF-29EA-4960-937F-2D88B87DFA5E}"/>
                                            </p:graphicEl>
                                          </p:spTgt>
                                        </p:tgtEl>
                                      </p:cBhvr>
                                    </p:animEffect>
                                    <p:anim calcmode="lin" valueType="num">
                                      <p:cBhvr>
                                        <p:cTn id="94" dur="1822" tmFilter="0,0; 0.14,0.36; 0.43,0.73; 0.71,0.91; 1.0,1.0">
                                          <p:stCondLst>
                                            <p:cond delay="0"/>
                                          </p:stCondLst>
                                        </p:cTn>
                                        <p:tgtEl>
                                          <p:spTgt spid="2">
                                            <p:graphicEl>
                                              <a:dgm id="{FC58D8EF-29EA-4960-937F-2D88B87DFA5E}"/>
                                            </p:graphicEl>
                                          </p:spTgt>
                                        </p:tgtEl>
                                        <p:attrNameLst>
                                          <p:attrName>ppt_x</p:attrName>
                                        </p:attrNameLst>
                                      </p:cBhvr>
                                      <p:tavLst>
                                        <p:tav tm="0">
                                          <p:val>
                                            <p:strVal val="#ppt_x-0.25"/>
                                          </p:val>
                                        </p:tav>
                                        <p:tav tm="100000">
                                          <p:val>
                                            <p:strVal val="#ppt_x"/>
                                          </p:val>
                                        </p:tav>
                                      </p:tavLst>
                                    </p:anim>
                                    <p:anim calcmode="lin" valueType="num">
                                      <p:cBhvr>
                                        <p:cTn id="95" dur="664" tmFilter="0.0,0.0; 0.25,0.07; 0.50,0.2; 0.75,0.467; 1.0,1.0">
                                          <p:stCondLst>
                                            <p:cond delay="0"/>
                                          </p:stCondLst>
                                        </p:cTn>
                                        <p:tgtEl>
                                          <p:spTgt spid="2">
                                            <p:graphicEl>
                                              <a:dgm id="{FC58D8EF-29EA-4960-937F-2D88B87DFA5E}"/>
                                            </p:graphicEl>
                                          </p:spTgt>
                                        </p:tgtEl>
                                        <p:attrNameLst>
                                          <p:attrName>ppt_y</p:attrName>
                                        </p:attrNameLst>
                                      </p:cBhvr>
                                      <p:tavLst>
                                        <p:tav tm="0" fmla="#ppt_y-sin(pi*$)/3">
                                          <p:val>
                                            <p:fltVal val="0.5"/>
                                          </p:val>
                                        </p:tav>
                                        <p:tav tm="100000">
                                          <p:val>
                                            <p:fltVal val="1"/>
                                          </p:val>
                                        </p:tav>
                                      </p:tavLst>
                                    </p:anim>
                                    <p:anim calcmode="lin" valueType="num">
                                      <p:cBhvr>
                                        <p:cTn id="96" dur="664" tmFilter="0, 0; 0.125,0.2665; 0.25,0.4; 0.375,0.465; 0.5,0.5;  0.625,0.535; 0.75,0.6; 0.875,0.7335; 1,1">
                                          <p:stCondLst>
                                            <p:cond delay="664"/>
                                          </p:stCondLst>
                                        </p:cTn>
                                        <p:tgtEl>
                                          <p:spTgt spid="2">
                                            <p:graphicEl>
                                              <a:dgm id="{FC58D8EF-29EA-4960-937F-2D88B87DFA5E}"/>
                                            </p:graphicEl>
                                          </p:spTgt>
                                        </p:tgtEl>
                                        <p:attrNameLst>
                                          <p:attrName>ppt_y</p:attrName>
                                        </p:attrNameLst>
                                      </p:cBhvr>
                                      <p:tavLst>
                                        <p:tav tm="0" fmla="#ppt_y-sin(pi*$)/9">
                                          <p:val>
                                            <p:fltVal val="0"/>
                                          </p:val>
                                        </p:tav>
                                        <p:tav tm="100000">
                                          <p:val>
                                            <p:fltVal val="1"/>
                                          </p:val>
                                        </p:tav>
                                      </p:tavLst>
                                    </p:anim>
                                    <p:anim calcmode="lin" valueType="num">
                                      <p:cBhvr>
                                        <p:cTn id="97" dur="332" tmFilter="0, 0; 0.125,0.2665; 0.25,0.4; 0.375,0.465; 0.5,0.5;  0.625,0.535; 0.75,0.6; 0.875,0.7335; 1,1">
                                          <p:stCondLst>
                                            <p:cond delay="1324"/>
                                          </p:stCondLst>
                                        </p:cTn>
                                        <p:tgtEl>
                                          <p:spTgt spid="2">
                                            <p:graphicEl>
                                              <a:dgm id="{FC58D8EF-29EA-4960-937F-2D88B87DFA5E}"/>
                                            </p:graphicEl>
                                          </p:spTgt>
                                        </p:tgtEl>
                                        <p:attrNameLst>
                                          <p:attrName>ppt_y</p:attrName>
                                        </p:attrNameLst>
                                      </p:cBhvr>
                                      <p:tavLst>
                                        <p:tav tm="0" fmla="#ppt_y-sin(pi*$)/27">
                                          <p:val>
                                            <p:fltVal val="0"/>
                                          </p:val>
                                        </p:tav>
                                        <p:tav tm="100000">
                                          <p:val>
                                            <p:fltVal val="1"/>
                                          </p:val>
                                        </p:tav>
                                      </p:tavLst>
                                    </p:anim>
                                    <p:anim calcmode="lin" valueType="num">
                                      <p:cBhvr>
                                        <p:cTn id="98" dur="164" tmFilter="0, 0; 0.125,0.2665; 0.25,0.4; 0.375,0.465; 0.5,0.5;  0.625,0.535; 0.75,0.6; 0.875,0.7335; 1,1">
                                          <p:stCondLst>
                                            <p:cond delay="1656"/>
                                          </p:stCondLst>
                                        </p:cTn>
                                        <p:tgtEl>
                                          <p:spTgt spid="2">
                                            <p:graphicEl>
                                              <a:dgm id="{FC58D8EF-29EA-4960-937F-2D88B87DFA5E}"/>
                                            </p:graphicEl>
                                          </p:spTgt>
                                        </p:tgtEl>
                                        <p:attrNameLst>
                                          <p:attrName>ppt_y</p:attrName>
                                        </p:attrNameLst>
                                      </p:cBhvr>
                                      <p:tavLst>
                                        <p:tav tm="0" fmla="#ppt_y-sin(pi*$)/81">
                                          <p:val>
                                            <p:fltVal val="0"/>
                                          </p:val>
                                        </p:tav>
                                        <p:tav tm="100000">
                                          <p:val>
                                            <p:fltVal val="1"/>
                                          </p:val>
                                        </p:tav>
                                      </p:tavLst>
                                    </p:anim>
                                    <p:animScale>
                                      <p:cBhvr>
                                        <p:cTn id="99" dur="26">
                                          <p:stCondLst>
                                            <p:cond delay="650"/>
                                          </p:stCondLst>
                                        </p:cTn>
                                        <p:tgtEl>
                                          <p:spTgt spid="2">
                                            <p:graphicEl>
                                              <a:dgm id="{FC58D8EF-29EA-4960-937F-2D88B87DFA5E}"/>
                                            </p:graphicEl>
                                          </p:spTgt>
                                        </p:tgtEl>
                                      </p:cBhvr>
                                      <p:to x="100000" y="60000"/>
                                    </p:animScale>
                                    <p:animScale>
                                      <p:cBhvr>
                                        <p:cTn id="100" dur="166" decel="50000">
                                          <p:stCondLst>
                                            <p:cond delay="676"/>
                                          </p:stCondLst>
                                        </p:cTn>
                                        <p:tgtEl>
                                          <p:spTgt spid="2">
                                            <p:graphicEl>
                                              <a:dgm id="{FC58D8EF-29EA-4960-937F-2D88B87DFA5E}"/>
                                            </p:graphicEl>
                                          </p:spTgt>
                                        </p:tgtEl>
                                      </p:cBhvr>
                                      <p:to x="100000" y="100000"/>
                                    </p:animScale>
                                    <p:animScale>
                                      <p:cBhvr>
                                        <p:cTn id="101" dur="26">
                                          <p:stCondLst>
                                            <p:cond delay="1312"/>
                                          </p:stCondLst>
                                        </p:cTn>
                                        <p:tgtEl>
                                          <p:spTgt spid="2">
                                            <p:graphicEl>
                                              <a:dgm id="{FC58D8EF-29EA-4960-937F-2D88B87DFA5E}"/>
                                            </p:graphicEl>
                                          </p:spTgt>
                                        </p:tgtEl>
                                      </p:cBhvr>
                                      <p:to x="100000" y="80000"/>
                                    </p:animScale>
                                    <p:animScale>
                                      <p:cBhvr>
                                        <p:cTn id="102" dur="166" decel="50000">
                                          <p:stCondLst>
                                            <p:cond delay="1338"/>
                                          </p:stCondLst>
                                        </p:cTn>
                                        <p:tgtEl>
                                          <p:spTgt spid="2">
                                            <p:graphicEl>
                                              <a:dgm id="{FC58D8EF-29EA-4960-937F-2D88B87DFA5E}"/>
                                            </p:graphicEl>
                                          </p:spTgt>
                                        </p:tgtEl>
                                      </p:cBhvr>
                                      <p:to x="100000" y="100000"/>
                                    </p:animScale>
                                    <p:animScale>
                                      <p:cBhvr>
                                        <p:cTn id="103" dur="26">
                                          <p:stCondLst>
                                            <p:cond delay="1642"/>
                                          </p:stCondLst>
                                        </p:cTn>
                                        <p:tgtEl>
                                          <p:spTgt spid="2">
                                            <p:graphicEl>
                                              <a:dgm id="{FC58D8EF-29EA-4960-937F-2D88B87DFA5E}"/>
                                            </p:graphicEl>
                                          </p:spTgt>
                                        </p:tgtEl>
                                      </p:cBhvr>
                                      <p:to x="100000" y="90000"/>
                                    </p:animScale>
                                    <p:animScale>
                                      <p:cBhvr>
                                        <p:cTn id="104" dur="166" decel="50000">
                                          <p:stCondLst>
                                            <p:cond delay="1668"/>
                                          </p:stCondLst>
                                        </p:cTn>
                                        <p:tgtEl>
                                          <p:spTgt spid="2">
                                            <p:graphicEl>
                                              <a:dgm id="{FC58D8EF-29EA-4960-937F-2D88B87DFA5E}"/>
                                            </p:graphicEl>
                                          </p:spTgt>
                                        </p:tgtEl>
                                      </p:cBhvr>
                                      <p:to x="100000" y="100000"/>
                                    </p:animScale>
                                    <p:animScale>
                                      <p:cBhvr>
                                        <p:cTn id="105" dur="26">
                                          <p:stCondLst>
                                            <p:cond delay="1808"/>
                                          </p:stCondLst>
                                        </p:cTn>
                                        <p:tgtEl>
                                          <p:spTgt spid="2">
                                            <p:graphicEl>
                                              <a:dgm id="{FC58D8EF-29EA-4960-937F-2D88B87DFA5E}"/>
                                            </p:graphicEl>
                                          </p:spTgt>
                                        </p:tgtEl>
                                      </p:cBhvr>
                                      <p:to x="100000" y="95000"/>
                                    </p:animScale>
                                    <p:animScale>
                                      <p:cBhvr>
                                        <p:cTn id="106" dur="166" decel="50000">
                                          <p:stCondLst>
                                            <p:cond delay="1834"/>
                                          </p:stCondLst>
                                        </p:cTn>
                                        <p:tgtEl>
                                          <p:spTgt spid="2">
                                            <p:graphicEl>
                                              <a:dgm id="{FC58D8EF-29EA-4960-937F-2D88B87DFA5E}"/>
                                            </p:graphicEl>
                                          </p:spTgt>
                                        </p:tgtEl>
                                      </p:cBhvr>
                                      <p:to x="100000" y="100000"/>
                                    </p:animScale>
                                  </p:childTnLst>
                                </p:cTn>
                              </p:par>
                              <p:par>
                                <p:cTn id="107" presetID="26" presetClass="entr" presetSubtype="0" fill="hold" grpId="0" nodeType="withEffect">
                                  <p:stCondLst>
                                    <p:cond delay="0"/>
                                  </p:stCondLst>
                                  <p:childTnLst>
                                    <p:set>
                                      <p:cBhvr>
                                        <p:cTn id="108" dur="1" fill="hold">
                                          <p:stCondLst>
                                            <p:cond delay="0"/>
                                          </p:stCondLst>
                                        </p:cTn>
                                        <p:tgtEl>
                                          <p:spTgt spid="2">
                                            <p:graphicEl>
                                              <a:dgm id="{29107094-93B0-4B20-A65E-0D5DCE094B78}"/>
                                            </p:graphicEl>
                                          </p:spTgt>
                                        </p:tgtEl>
                                        <p:attrNameLst>
                                          <p:attrName>style.visibility</p:attrName>
                                        </p:attrNameLst>
                                      </p:cBhvr>
                                      <p:to>
                                        <p:strVal val="visible"/>
                                      </p:to>
                                    </p:set>
                                    <p:animEffect transition="in" filter="wipe(down)">
                                      <p:cBhvr>
                                        <p:cTn id="109" dur="580">
                                          <p:stCondLst>
                                            <p:cond delay="0"/>
                                          </p:stCondLst>
                                        </p:cTn>
                                        <p:tgtEl>
                                          <p:spTgt spid="2">
                                            <p:graphicEl>
                                              <a:dgm id="{29107094-93B0-4B20-A65E-0D5DCE094B78}"/>
                                            </p:graphicEl>
                                          </p:spTgt>
                                        </p:tgtEl>
                                      </p:cBhvr>
                                    </p:animEffect>
                                    <p:anim calcmode="lin" valueType="num">
                                      <p:cBhvr>
                                        <p:cTn id="110" dur="1822" tmFilter="0,0; 0.14,0.36; 0.43,0.73; 0.71,0.91; 1.0,1.0">
                                          <p:stCondLst>
                                            <p:cond delay="0"/>
                                          </p:stCondLst>
                                        </p:cTn>
                                        <p:tgtEl>
                                          <p:spTgt spid="2">
                                            <p:graphicEl>
                                              <a:dgm id="{29107094-93B0-4B20-A65E-0D5DCE094B78}"/>
                                            </p:graphicEl>
                                          </p:spTgt>
                                        </p:tgtEl>
                                        <p:attrNameLst>
                                          <p:attrName>ppt_x</p:attrName>
                                        </p:attrNameLst>
                                      </p:cBhvr>
                                      <p:tavLst>
                                        <p:tav tm="0">
                                          <p:val>
                                            <p:strVal val="#ppt_x-0.25"/>
                                          </p:val>
                                        </p:tav>
                                        <p:tav tm="100000">
                                          <p:val>
                                            <p:strVal val="#ppt_x"/>
                                          </p:val>
                                        </p:tav>
                                      </p:tavLst>
                                    </p:anim>
                                    <p:anim calcmode="lin" valueType="num">
                                      <p:cBhvr>
                                        <p:cTn id="111" dur="664" tmFilter="0.0,0.0; 0.25,0.07; 0.50,0.2; 0.75,0.467; 1.0,1.0">
                                          <p:stCondLst>
                                            <p:cond delay="0"/>
                                          </p:stCondLst>
                                        </p:cTn>
                                        <p:tgtEl>
                                          <p:spTgt spid="2">
                                            <p:graphicEl>
                                              <a:dgm id="{29107094-93B0-4B20-A65E-0D5DCE094B78}"/>
                                            </p:graphicEl>
                                          </p:spTgt>
                                        </p:tgtEl>
                                        <p:attrNameLst>
                                          <p:attrName>ppt_y</p:attrName>
                                        </p:attrNameLst>
                                      </p:cBhvr>
                                      <p:tavLst>
                                        <p:tav tm="0" fmla="#ppt_y-sin(pi*$)/3">
                                          <p:val>
                                            <p:fltVal val="0.5"/>
                                          </p:val>
                                        </p:tav>
                                        <p:tav tm="100000">
                                          <p:val>
                                            <p:fltVal val="1"/>
                                          </p:val>
                                        </p:tav>
                                      </p:tavLst>
                                    </p:anim>
                                    <p:anim calcmode="lin" valueType="num">
                                      <p:cBhvr>
                                        <p:cTn id="112" dur="664" tmFilter="0, 0; 0.125,0.2665; 0.25,0.4; 0.375,0.465; 0.5,0.5;  0.625,0.535; 0.75,0.6; 0.875,0.7335; 1,1">
                                          <p:stCondLst>
                                            <p:cond delay="664"/>
                                          </p:stCondLst>
                                        </p:cTn>
                                        <p:tgtEl>
                                          <p:spTgt spid="2">
                                            <p:graphicEl>
                                              <a:dgm id="{29107094-93B0-4B20-A65E-0D5DCE094B78}"/>
                                            </p:graphicEl>
                                          </p:spTgt>
                                        </p:tgtEl>
                                        <p:attrNameLst>
                                          <p:attrName>ppt_y</p:attrName>
                                        </p:attrNameLst>
                                      </p:cBhvr>
                                      <p:tavLst>
                                        <p:tav tm="0" fmla="#ppt_y-sin(pi*$)/9">
                                          <p:val>
                                            <p:fltVal val="0"/>
                                          </p:val>
                                        </p:tav>
                                        <p:tav tm="100000">
                                          <p:val>
                                            <p:fltVal val="1"/>
                                          </p:val>
                                        </p:tav>
                                      </p:tavLst>
                                    </p:anim>
                                    <p:anim calcmode="lin" valueType="num">
                                      <p:cBhvr>
                                        <p:cTn id="113" dur="332" tmFilter="0, 0; 0.125,0.2665; 0.25,0.4; 0.375,0.465; 0.5,0.5;  0.625,0.535; 0.75,0.6; 0.875,0.7335; 1,1">
                                          <p:stCondLst>
                                            <p:cond delay="1324"/>
                                          </p:stCondLst>
                                        </p:cTn>
                                        <p:tgtEl>
                                          <p:spTgt spid="2">
                                            <p:graphicEl>
                                              <a:dgm id="{29107094-93B0-4B20-A65E-0D5DCE094B78}"/>
                                            </p:graphicEl>
                                          </p:spTgt>
                                        </p:tgtEl>
                                        <p:attrNameLst>
                                          <p:attrName>ppt_y</p:attrName>
                                        </p:attrNameLst>
                                      </p:cBhvr>
                                      <p:tavLst>
                                        <p:tav tm="0" fmla="#ppt_y-sin(pi*$)/27">
                                          <p:val>
                                            <p:fltVal val="0"/>
                                          </p:val>
                                        </p:tav>
                                        <p:tav tm="100000">
                                          <p:val>
                                            <p:fltVal val="1"/>
                                          </p:val>
                                        </p:tav>
                                      </p:tavLst>
                                    </p:anim>
                                    <p:anim calcmode="lin" valueType="num">
                                      <p:cBhvr>
                                        <p:cTn id="114" dur="164" tmFilter="0, 0; 0.125,0.2665; 0.25,0.4; 0.375,0.465; 0.5,0.5;  0.625,0.535; 0.75,0.6; 0.875,0.7335; 1,1">
                                          <p:stCondLst>
                                            <p:cond delay="1656"/>
                                          </p:stCondLst>
                                        </p:cTn>
                                        <p:tgtEl>
                                          <p:spTgt spid="2">
                                            <p:graphicEl>
                                              <a:dgm id="{29107094-93B0-4B20-A65E-0D5DCE094B78}"/>
                                            </p:graphicEl>
                                          </p:spTgt>
                                        </p:tgtEl>
                                        <p:attrNameLst>
                                          <p:attrName>ppt_y</p:attrName>
                                        </p:attrNameLst>
                                      </p:cBhvr>
                                      <p:tavLst>
                                        <p:tav tm="0" fmla="#ppt_y-sin(pi*$)/81">
                                          <p:val>
                                            <p:fltVal val="0"/>
                                          </p:val>
                                        </p:tav>
                                        <p:tav tm="100000">
                                          <p:val>
                                            <p:fltVal val="1"/>
                                          </p:val>
                                        </p:tav>
                                      </p:tavLst>
                                    </p:anim>
                                    <p:animScale>
                                      <p:cBhvr>
                                        <p:cTn id="115" dur="26">
                                          <p:stCondLst>
                                            <p:cond delay="650"/>
                                          </p:stCondLst>
                                        </p:cTn>
                                        <p:tgtEl>
                                          <p:spTgt spid="2">
                                            <p:graphicEl>
                                              <a:dgm id="{29107094-93B0-4B20-A65E-0D5DCE094B78}"/>
                                            </p:graphicEl>
                                          </p:spTgt>
                                        </p:tgtEl>
                                      </p:cBhvr>
                                      <p:to x="100000" y="60000"/>
                                    </p:animScale>
                                    <p:animScale>
                                      <p:cBhvr>
                                        <p:cTn id="116" dur="166" decel="50000">
                                          <p:stCondLst>
                                            <p:cond delay="676"/>
                                          </p:stCondLst>
                                        </p:cTn>
                                        <p:tgtEl>
                                          <p:spTgt spid="2">
                                            <p:graphicEl>
                                              <a:dgm id="{29107094-93B0-4B20-A65E-0D5DCE094B78}"/>
                                            </p:graphicEl>
                                          </p:spTgt>
                                        </p:tgtEl>
                                      </p:cBhvr>
                                      <p:to x="100000" y="100000"/>
                                    </p:animScale>
                                    <p:animScale>
                                      <p:cBhvr>
                                        <p:cTn id="117" dur="26">
                                          <p:stCondLst>
                                            <p:cond delay="1312"/>
                                          </p:stCondLst>
                                        </p:cTn>
                                        <p:tgtEl>
                                          <p:spTgt spid="2">
                                            <p:graphicEl>
                                              <a:dgm id="{29107094-93B0-4B20-A65E-0D5DCE094B78}"/>
                                            </p:graphicEl>
                                          </p:spTgt>
                                        </p:tgtEl>
                                      </p:cBhvr>
                                      <p:to x="100000" y="80000"/>
                                    </p:animScale>
                                    <p:animScale>
                                      <p:cBhvr>
                                        <p:cTn id="118" dur="166" decel="50000">
                                          <p:stCondLst>
                                            <p:cond delay="1338"/>
                                          </p:stCondLst>
                                        </p:cTn>
                                        <p:tgtEl>
                                          <p:spTgt spid="2">
                                            <p:graphicEl>
                                              <a:dgm id="{29107094-93B0-4B20-A65E-0D5DCE094B78}"/>
                                            </p:graphicEl>
                                          </p:spTgt>
                                        </p:tgtEl>
                                      </p:cBhvr>
                                      <p:to x="100000" y="100000"/>
                                    </p:animScale>
                                    <p:animScale>
                                      <p:cBhvr>
                                        <p:cTn id="119" dur="26">
                                          <p:stCondLst>
                                            <p:cond delay="1642"/>
                                          </p:stCondLst>
                                        </p:cTn>
                                        <p:tgtEl>
                                          <p:spTgt spid="2">
                                            <p:graphicEl>
                                              <a:dgm id="{29107094-93B0-4B20-A65E-0D5DCE094B78}"/>
                                            </p:graphicEl>
                                          </p:spTgt>
                                        </p:tgtEl>
                                      </p:cBhvr>
                                      <p:to x="100000" y="90000"/>
                                    </p:animScale>
                                    <p:animScale>
                                      <p:cBhvr>
                                        <p:cTn id="120" dur="166" decel="50000">
                                          <p:stCondLst>
                                            <p:cond delay="1668"/>
                                          </p:stCondLst>
                                        </p:cTn>
                                        <p:tgtEl>
                                          <p:spTgt spid="2">
                                            <p:graphicEl>
                                              <a:dgm id="{29107094-93B0-4B20-A65E-0D5DCE094B78}"/>
                                            </p:graphicEl>
                                          </p:spTgt>
                                        </p:tgtEl>
                                      </p:cBhvr>
                                      <p:to x="100000" y="100000"/>
                                    </p:animScale>
                                    <p:animScale>
                                      <p:cBhvr>
                                        <p:cTn id="121" dur="26">
                                          <p:stCondLst>
                                            <p:cond delay="1808"/>
                                          </p:stCondLst>
                                        </p:cTn>
                                        <p:tgtEl>
                                          <p:spTgt spid="2">
                                            <p:graphicEl>
                                              <a:dgm id="{29107094-93B0-4B20-A65E-0D5DCE094B78}"/>
                                            </p:graphicEl>
                                          </p:spTgt>
                                        </p:tgtEl>
                                      </p:cBhvr>
                                      <p:to x="100000" y="95000"/>
                                    </p:animScale>
                                    <p:animScale>
                                      <p:cBhvr>
                                        <p:cTn id="122" dur="166" decel="50000">
                                          <p:stCondLst>
                                            <p:cond delay="1834"/>
                                          </p:stCondLst>
                                        </p:cTn>
                                        <p:tgtEl>
                                          <p:spTgt spid="2">
                                            <p:graphicEl>
                                              <a:dgm id="{29107094-93B0-4B20-A65E-0D5DCE094B78}"/>
                                            </p:graphic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C6031-069C-4DF5-87DC-01AACC727665}"/>
              </a:ext>
            </a:extLst>
          </p:cNvPr>
          <p:cNvSpPr>
            <a:spLocks noGrp="1"/>
          </p:cNvSpPr>
          <p:nvPr>
            <p:ph type="title"/>
          </p:nvPr>
        </p:nvSpPr>
        <p:spPr>
          <a:xfrm>
            <a:off x="1007534" y="-99392"/>
            <a:ext cx="10176933" cy="1008112"/>
          </a:xfrm>
        </p:spPr>
        <p:txBody>
          <a:bodyPr/>
          <a:lstStyle/>
          <a:p>
            <a:pPr algn="ctr"/>
            <a:r>
              <a:rPr lang="en-US" sz="4000" b="1" dirty="0">
                <a:latin typeface="Algerian" panose="04020705040A02060702" pitchFamily="82" charset="0"/>
              </a:rPr>
              <a:t>ADMIN MODULE</a:t>
            </a:r>
            <a:endParaRPr lang="en-IN" sz="4000" b="1" dirty="0">
              <a:latin typeface="Algerian" panose="04020705040A02060702" pitchFamily="82" charset="0"/>
            </a:endParaRPr>
          </a:p>
        </p:txBody>
      </p:sp>
      <p:sp>
        <p:nvSpPr>
          <p:cNvPr id="3" name="Content Placeholder 2">
            <a:extLst>
              <a:ext uri="{FF2B5EF4-FFF2-40B4-BE49-F238E27FC236}">
                <a16:creationId xmlns:a16="http://schemas.microsoft.com/office/drawing/2014/main" id="{84BE70EC-65EC-4C8F-949B-6580A987FE12}"/>
              </a:ext>
            </a:extLst>
          </p:cNvPr>
          <p:cNvSpPr>
            <a:spLocks noGrp="1"/>
          </p:cNvSpPr>
          <p:nvPr>
            <p:ph idx="1"/>
          </p:nvPr>
        </p:nvSpPr>
        <p:spPr>
          <a:xfrm>
            <a:off x="1102784" y="1268760"/>
            <a:ext cx="10681848" cy="5184576"/>
          </a:xfrm>
        </p:spPr>
        <p:txBody>
          <a:bodyPr/>
          <a:lstStyle/>
          <a:p>
            <a:pPr marL="0" indent="0" algn="just">
              <a:lnSpc>
                <a:spcPct val="150000"/>
              </a:lnSpc>
              <a:spcAft>
                <a:spcPts val="1000"/>
              </a:spcAf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This module provides administrator related functionalities.  Administrator manages entire application and maintain the profiles of applicants and employers.</a:t>
            </a:r>
          </a:p>
          <a:p>
            <a:pPr marL="0" indent="0" algn="just">
              <a:lnSpc>
                <a:spcPct val="150000"/>
              </a:lnSpc>
              <a:spcAft>
                <a:spcPts val="1000"/>
              </a:spcAft>
              <a:buNone/>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Facilities provided to Administrator: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Wingdings" panose="05000000000000000000" pitchFamily="2" charset="2"/>
              <a:buChar char=""/>
            </a:pPr>
            <a:r>
              <a:rPr lang="en-IN" dirty="0">
                <a:effectLst/>
                <a:latin typeface="Times New Roman" panose="02020603050405020304" pitchFamily="18" charset="0"/>
                <a:ea typeface="Calibri" panose="020F0502020204030204" pitchFamily="34" charset="0"/>
                <a:cs typeface="Times New Roman" panose="02020603050405020304" pitchFamily="18" charset="0"/>
              </a:rPr>
              <a:t>Admin can add new companies.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Wingdings" panose="05000000000000000000" pitchFamily="2" charset="2"/>
              <a:buChar char=""/>
            </a:pPr>
            <a:r>
              <a:rPr lang="en-IN" dirty="0">
                <a:effectLst/>
                <a:latin typeface="Times New Roman" panose="02020603050405020304" pitchFamily="18" charset="0"/>
                <a:ea typeface="Calibri" panose="020F0502020204030204" pitchFamily="34" charset="0"/>
                <a:cs typeface="Times New Roman" panose="02020603050405020304" pitchFamily="18" charset="0"/>
              </a:rPr>
              <a:t>Administrator can provide user-id and password to different users 	of the system.</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buFont typeface="Wingdings" panose="05000000000000000000" pitchFamily="2" charset="2"/>
              <a:buChar char=""/>
            </a:pPr>
            <a:r>
              <a:rPr lang="en-IN" dirty="0">
                <a:effectLst/>
                <a:latin typeface="Times New Roman" panose="02020603050405020304" pitchFamily="18" charset="0"/>
                <a:ea typeface="Calibri" panose="020F0502020204030204" pitchFamily="34" charset="0"/>
                <a:cs typeface="Times New Roman" panose="02020603050405020304" pitchFamily="18" charset="0"/>
              </a:rPr>
              <a:t>Administrator can delete existing account.</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gn="just">
              <a:lnSpc>
                <a:spcPct val="150000"/>
              </a:lnSpc>
              <a:spcAft>
                <a:spcPts val="1000"/>
              </a:spcAft>
              <a:buFont typeface="Wingdings" panose="05000000000000000000" pitchFamily="2" charset="2"/>
              <a:buChar char=""/>
            </a:pPr>
            <a:r>
              <a:rPr lang="en-IN" dirty="0">
                <a:effectLst/>
                <a:latin typeface="Times New Roman" panose="02020603050405020304" pitchFamily="18" charset="0"/>
                <a:ea typeface="Calibri" panose="020F0502020204030204" pitchFamily="34" charset="0"/>
                <a:cs typeface="Times New Roman" panose="02020603050405020304" pitchFamily="18" charset="0"/>
              </a:rPr>
              <a:t>Administrator can view or edit existing account.</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spcAft>
                <a:spcPts val="1000"/>
              </a:spcAft>
              <a:buNone/>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310661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80">
                                          <p:stCondLst>
                                            <p:cond delay="0"/>
                                          </p:stCondLst>
                                        </p:cTn>
                                        <p:tgtEl>
                                          <p:spTgt spid="3">
                                            <p:txEl>
                                              <p:pRg st="0" end="0"/>
                                            </p:txEl>
                                          </p:spTgt>
                                        </p:tgtEl>
                                      </p:cBhvr>
                                    </p:animEffect>
                                    <p:anim calcmode="lin" valueType="num">
                                      <p:cBhvr>
                                        <p:cTn id="14"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xEl>
                                              <p:pRg st="0" end="0"/>
                                            </p:txEl>
                                          </p:spTgt>
                                        </p:tgtEl>
                                      </p:cBhvr>
                                      <p:to x="100000" y="60000"/>
                                    </p:animScale>
                                    <p:animScale>
                                      <p:cBhvr>
                                        <p:cTn id="20" dur="166" decel="50000">
                                          <p:stCondLst>
                                            <p:cond delay="676"/>
                                          </p:stCondLst>
                                        </p:cTn>
                                        <p:tgtEl>
                                          <p:spTgt spid="3">
                                            <p:txEl>
                                              <p:pRg st="0" end="0"/>
                                            </p:txEl>
                                          </p:spTgt>
                                        </p:tgtEl>
                                      </p:cBhvr>
                                      <p:to x="100000" y="100000"/>
                                    </p:animScale>
                                    <p:animScale>
                                      <p:cBhvr>
                                        <p:cTn id="21" dur="26">
                                          <p:stCondLst>
                                            <p:cond delay="1312"/>
                                          </p:stCondLst>
                                        </p:cTn>
                                        <p:tgtEl>
                                          <p:spTgt spid="3">
                                            <p:txEl>
                                              <p:pRg st="0" end="0"/>
                                            </p:txEl>
                                          </p:spTgt>
                                        </p:tgtEl>
                                      </p:cBhvr>
                                      <p:to x="100000" y="80000"/>
                                    </p:animScale>
                                    <p:animScale>
                                      <p:cBhvr>
                                        <p:cTn id="22" dur="166" decel="50000">
                                          <p:stCondLst>
                                            <p:cond delay="1338"/>
                                          </p:stCondLst>
                                        </p:cTn>
                                        <p:tgtEl>
                                          <p:spTgt spid="3">
                                            <p:txEl>
                                              <p:pRg st="0" end="0"/>
                                            </p:txEl>
                                          </p:spTgt>
                                        </p:tgtEl>
                                      </p:cBhvr>
                                      <p:to x="100000" y="100000"/>
                                    </p:animScale>
                                    <p:animScale>
                                      <p:cBhvr>
                                        <p:cTn id="23" dur="26">
                                          <p:stCondLst>
                                            <p:cond delay="1642"/>
                                          </p:stCondLst>
                                        </p:cTn>
                                        <p:tgtEl>
                                          <p:spTgt spid="3">
                                            <p:txEl>
                                              <p:pRg st="0" end="0"/>
                                            </p:txEl>
                                          </p:spTgt>
                                        </p:tgtEl>
                                      </p:cBhvr>
                                      <p:to x="100000" y="90000"/>
                                    </p:animScale>
                                    <p:animScale>
                                      <p:cBhvr>
                                        <p:cTn id="24" dur="166" decel="50000">
                                          <p:stCondLst>
                                            <p:cond delay="1668"/>
                                          </p:stCondLst>
                                        </p:cTn>
                                        <p:tgtEl>
                                          <p:spTgt spid="3">
                                            <p:txEl>
                                              <p:pRg st="0" end="0"/>
                                            </p:txEl>
                                          </p:spTgt>
                                        </p:tgtEl>
                                      </p:cBhvr>
                                      <p:to x="100000" y="100000"/>
                                    </p:animScale>
                                    <p:animScale>
                                      <p:cBhvr>
                                        <p:cTn id="25" dur="26">
                                          <p:stCondLst>
                                            <p:cond delay="1808"/>
                                          </p:stCondLst>
                                        </p:cTn>
                                        <p:tgtEl>
                                          <p:spTgt spid="3">
                                            <p:txEl>
                                              <p:pRg st="0" end="0"/>
                                            </p:txEl>
                                          </p:spTgt>
                                        </p:tgtEl>
                                      </p:cBhvr>
                                      <p:to x="100000" y="95000"/>
                                    </p:animScale>
                                    <p:animScale>
                                      <p:cBhvr>
                                        <p:cTn id="26" dur="166" decel="50000">
                                          <p:stCondLst>
                                            <p:cond delay="1834"/>
                                          </p:stCondLst>
                                        </p:cTn>
                                        <p:tgtEl>
                                          <p:spTgt spid="3">
                                            <p:txEl>
                                              <p:pRg st="0" end="0"/>
                                            </p:txEl>
                                          </p:spTgt>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grpId="0"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Effect transition="in" filter="wipe(down)">
                                      <p:cBhvr>
                                        <p:cTn id="31" dur="580">
                                          <p:stCondLst>
                                            <p:cond delay="0"/>
                                          </p:stCondLst>
                                        </p:cTn>
                                        <p:tgtEl>
                                          <p:spTgt spid="3">
                                            <p:txEl>
                                              <p:pRg st="1" end="1"/>
                                            </p:txEl>
                                          </p:spTgt>
                                        </p:tgtEl>
                                      </p:cBhvr>
                                    </p:animEffect>
                                    <p:anim calcmode="lin" valueType="num">
                                      <p:cBhvr>
                                        <p:cTn id="32"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37" dur="26">
                                          <p:stCondLst>
                                            <p:cond delay="650"/>
                                          </p:stCondLst>
                                        </p:cTn>
                                        <p:tgtEl>
                                          <p:spTgt spid="3">
                                            <p:txEl>
                                              <p:pRg st="1" end="1"/>
                                            </p:txEl>
                                          </p:spTgt>
                                        </p:tgtEl>
                                      </p:cBhvr>
                                      <p:to x="100000" y="60000"/>
                                    </p:animScale>
                                    <p:animScale>
                                      <p:cBhvr>
                                        <p:cTn id="38" dur="166" decel="50000">
                                          <p:stCondLst>
                                            <p:cond delay="676"/>
                                          </p:stCondLst>
                                        </p:cTn>
                                        <p:tgtEl>
                                          <p:spTgt spid="3">
                                            <p:txEl>
                                              <p:pRg st="1" end="1"/>
                                            </p:txEl>
                                          </p:spTgt>
                                        </p:tgtEl>
                                      </p:cBhvr>
                                      <p:to x="100000" y="100000"/>
                                    </p:animScale>
                                    <p:animScale>
                                      <p:cBhvr>
                                        <p:cTn id="39" dur="26">
                                          <p:stCondLst>
                                            <p:cond delay="1312"/>
                                          </p:stCondLst>
                                        </p:cTn>
                                        <p:tgtEl>
                                          <p:spTgt spid="3">
                                            <p:txEl>
                                              <p:pRg st="1" end="1"/>
                                            </p:txEl>
                                          </p:spTgt>
                                        </p:tgtEl>
                                      </p:cBhvr>
                                      <p:to x="100000" y="80000"/>
                                    </p:animScale>
                                    <p:animScale>
                                      <p:cBhvr>
                                        <p:cTn id="40" dur="166" decel="50000">
                                          <p:stCondLst>
                                            <p:cond delay="1338"/>
                                          </p:stCondLst>
                                        </p:cTn>
                                        <p:tgtEl>
                                          <p:spTgt spid="3">
                                            <p:txEl>
                                              <p:pRg st="1" end="1"/>
                                            </p:txEl>
                                          </p:spTgt>
                                        </p:tgtEl>
                                      </p:cBhvr>
                                      <p:to x="100000" y="100000"/>
                                    </p:animScale>
                                    <p:animScale>
                                      <p:cBhvr>
                                        <p:cTn id="41" dur="26">
                                          <p:stCondLst>
                                            <p:cond delay="1642"/>
                                          </p:stCondLst>
                                        </p:cTn>
                                        <p:tgtEl>
                                          <p:spTgt spid="3">
                                            <p:txEl>
                                              <p:pRg st="1" end="1"/>
                                            </p:txEl>
                                          </p:spTgt>
                                        </p:tgtEl>
                                      </p:cBhvr>
                                      <p:to x="100000" y="90000"/>
                                    </p:animScale>
                                    <p:animScale>
                                      <p:cBhvr>
                                        <p:cTn id="42" dur="166" decel="50000">
                                          <p:stCondLst>
                                            <p:cond delay="1668"/>
                                          </p:stCondLst>
                                        </p:cTn>
                                        <p:tgtEl>
                                          <p:spTgt spid="3">
                                            <p:txEl>
                                              <p:pRg st="1" end="1"/>
                                            </p:txEl>
                                          </p:spTgt>
                                        </p:tgtEl>
                                      </p:cBhvr>
                                      <p:to x="100000" y="100000"/>
                                    </p:animScale>
                                    <p:animScale>
                                      <p:cBhvr>
                                        <p:cTn id="43" dur="26">
                                          <p:stCondLst>
                                            <p:cond delay="1808"/>
                                          </p:stCondLst>
                                        </p:cTn>
                                        <p:tgtEl>
                                          <p:spTgt spid="3">
                                            <p:txEl>
                                              <p:pRg st="1" end="1"/>
                                            </p:txEl>
                                          </p:spTgt>
                                        </p:tgtEl>
                                      </p:cBhvr>
                                      <p:to x="100000" y="95000"/>
                                    </p:animScale>
                                    <p:animScale>
                                      <p:cBhvr>
                                        <p:cTn id="44" dur="166" decel="50000">
                                          <p:stCondLst>
                                            <p:cond delay="1834"/>
                                          </p:stCondLst>
                                        </p:cTn>
                                        <p:tgtEl>
                                          <p:spTgt spid="3">
                                            <p:txEl>
                                              <p:pRg st="1" end="1"/>
                                            </p:txEl>
                                          </p:spTgt>
                                        </p:tgtEl>
                                      </p:cBhvr>
                                      <p:to x="100000" y="100000"/>
                                    </p:animScale>
                                  </p:childTnLst>
                                </p:cTn>
                              </p:par>
                              <p:par>
                                <p:cTn id="45" presetID="26" presetClass="entr" presetSubtype="0" fill="hold" grpId="0" nodeType="withEffect">
                                  <p:stCondLst>
                                    <p:cond delay="0"/>
                                  </p:stCondLst>
                                  <p:childTnLst>
                                    <p:set>
                                      <p:cBhvr>
                                        <p:cTn id="46" dur="1" fill="hold">
                                          <p:stCondLst>
                                            <p:cond delay="0"/>
                                          </p:stCondLst>
                                        </p:cTn>
                                        <p:tgtEl>
                                          <p:spTgt spid="3">
                                            <p:txEl>
                                              <p:pRg st="2" end="2"/>
                                            </p:txEl>
                                          </p:spTgt>
                                        </p:tgtEl>
                                        <p:attrNameLst>
                                          <p:attrName>style.visibility</p:attrName>
                                        </p:attrNameLst>
                                      </p:cBhvr>
                                      <p:to>
                                        <p:strVal val="visible"/>
                                      </p:to>
                                    </p:set>
                                    <p:animEffect transition="in" filter="wipe(down)">
                                      <p:cBhvr>
                                        <p:cTn id="47" dur="580">
                                          <p:stCondLst>
                                            <p:cond delay="0"/>
                                          </p:stCondLst>
                                        </p:cTn>
                                        <p:tgtEl>
                                          <p:spTgt spid="3">
                                            <p:txEl>
                                              <p:pRg st="2" end="2"/>
                                            </p:txEl>
                                          </p:spTgt>
                                        </p:tgtEl>
                                      </p:cBhvr>
                                    </p:animEffect>
                                    <p:anim calcmode="lin" valueType="num">
                                      <p:cBhvr>
                                        <p:cTn id="48"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49"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50"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51"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52"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53" dur="26">
                                          <p:stCondLst>
                                            <p:cond delay="650"/>
                                          </p:stCondLst>
                                        </p:cTn>
                                        <p:tgtEl>
                                          <p:spTgt spid="3">
                                            <p:txEl>
                                              <p:pRg st="2" end="2"/>
                                            </p:txEl>
                                          </p:spTgt>
                                        </p:tgtEl>
                                      </p:cBhvr>
                                      <p:to x="100000" y="60000"/>
                                    </p:animScale>
                                    <p:animScale>
                                      <p:cBhvr>
                                        <p:cTn id="54" dur="166" decel="50000">
                                          <p:stCondLst>
                                            <p:cond delay="676"/>
                                          </p:stCondLst>
                                        </p:cTn>
                                        <p:tgtEl>
                                          <p:spTgt spid="3">
                                            <p:txEl>
                                              <p:pRg st="2" end="2"/>
                                            </p:txEl>
                                          </p:spTgt>
                                        </p:tgtEl>
                                      </p:cBhvr>
                                      <p:to x="100000" y="100000"/>
                                    </p:animScale>
                                    <p:animScale>
                                      <p:cBhvr>
                                        <p:cTn id="55" dur="26">
                                          <p:stCondLst>
                                            <p:cond delay="1312"/>
                                          </p:stCondLst>
                                        </p:cTn>
                                        <p:tgtEl>
                                          <p:spTgt spid="3">
                                            <p:txEl>
                                              <p:pRg st="2" end="2"/>
                                            </p:txEl>
                                          </p:spTgt>
                                        </p:tgtEl>
                                      </p:cBhvr>
                                      <p:to x="100000" y="80000"/>
                                    </p:animScale>
                                    <p:animScale>
                                      <p:cBhvr>
                                        <p:cTn id="56" dur="166" decel="50000">
                                          <p:stCondLst>
                                            <p:cond delay="1338"/>
                                          </p:stCondLst>
                                        </p:cTn>
                                        <p:tgtEl>
                                          <p:spTgt spid="3">
                                            <p:txEl>
                                              <p:pRg st="2" end="2"/>
                                            </p:txEl>
                                          </p:spTgt>
                                        </p:tgtEl>
                                      </p:cBhvr>
                                      <p:to x="100000" y="100000"/>
                                    </p:animScale>
                                    <p:animScale>
                                      <p:cBhvr>
                                        <p:cTn id="57" dur="26">
                                          <p:stCondLst>
                                            <p:cond delay="1642"/>
                                          </p:stCondLst>
                                        </p:cTn>
                                        <p:tgtEl>
                                          <p:spTgt spid="3">
                                            <p:txEl>
                                              <p:pRg st="2" end="2"/>
                                            </p:txEl>
                                          </p:spTgt>
                                        </p:tgtEl>
                                      </p:cBhvr>
                                      <p:to x="100000" y="90000"/>
                                    </p:animScale>
                                    <p:animScale>
                                      <p:cBhvr>
                                        <p:cTn id="58" dur="166" decel="50000">
                                          <p:stCondLst>
                                            <p:cond delay="1668"/>
                                          </p:stCondLst>
                                        </p:cTn>
                                        <p:tgtEl>
                                          <p:spTgt spid="3">
                                            <p:txEl>
                                              <p:pRg st="2" end="2"/>
                                            </p:txEl>
                                          </p:spTgt>
                                        </p:tgtEl>
                                      </p:cBhvr>
                                      <p:to x="100000" y="100000"/>
                                    </p:animScale>
                                    <p:animScale>
                                      <p:cBhvr>
                                        <p:cTn id="59" dur="26">
                                          <p:stCondLst>
                                            <p:cond delay="1808"/>
                                          </p:stCondLst>
                                        </p:cTn>
                                        <p:tgtEl>
                                          <p:spTgt spid="3">
                                            <p:txEl>
                                              <p:pRg st="2" end="2"/>
                                            </p:txEl>
                                          </p:spTgt>
                                        </p:tgtEl>
                                      </p:cBhvr>
                                      <p:to x="100000" y="95000"/>
                                    </p:animScale>
                                    <p:animScale>
                                      <p:cBhvr>
                                        <p:cTn id="60" dur="166" decel="50000">
                                          <p:stCondLst>
                                            <p:cond delay="1834"/>
                                          </p:stCondLst>
                                        </p:cTn>
                                        <p:tgtEl>
                                          <p:spTgt spid="3">
                                            <p:txEl>
                                              <p:pRg st="2" end="2"/>
                                            </p:txEl>
                                          </p:spTgt>
                                        </p:tgtEl>
                                      </p:cBhvr>
                                      <p:to x="100000" y="100000"/>
                                    </p:animScale>
                                  </p:childTnLst>
                                </p:cTn>
                              </p:par>
                              <p:par>
                                <p:cTn id="61" presetID="26" presetClass="entr" presetSubtype="0" fill="hold" grpId="0" nodeType="withEffect">
                                  <p:stCondLst>
                                    <p:cond delay="0"/>
                                  </p:stCondLst>
                                  <p:childTnLst>
                                    <p:set>
                                      <p:cBhvr>
                                        <p:cTn id="62" dur="1" fill="hold">
                                          <p:stCondLst>
                                            <p:cond delay="0"/>
                                          </p:stCondLst>
                                        </p:cTn>
                                        <p:tgtEl>
                                          <p:spTgt spid="3">
                                            <p:txEl>
                                              <p:pRg st="3" end="3"/>
                                            </p:txEl>
                                          </p:spTgt>
                                        </p:tgtEl>
                                        <p:attrNameLst>
                                          <p:attrName>style.visibility</p:attrName>
                                        </p:attrNameLst>
                                      </p:cBhvr>
                                      <p:to>
                                        <p:strVal val="visible"/>
                                      </p:to>
                                    </p:set>
                                    <p:animEffect transition="in" filter="wipe(down)">
                                      <p:cBhvr>
                                        <p:cTn id="63" dur="580">
                                          <p:stCondLst>
                                            <p:cond delay="0"/>
                                          </p:stCondLst>
                                        </p:cTn>
                                        <p:tgtEl>
                                          <p:spTgt spid="3">
                                            <p:txEl>
                                              <p:pRg st="3" end="3"/>
                                            </p:txEl>
                                          </p:spTgt>
                                        </p:tgtEl>
                                      </p:cBhvr>
                                    </p:animEffect>
                                    <p:anim calcmode="lin" valueType="num">
                                      <p:cBhvr>
                                        <p:cTn id="64"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65"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66"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67"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68"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69" dur="26">
                                          <p:stCondLst>
                                            <p:cond delay="650"/>
                                          </p:stCondLst>
                                        </p:cTn>
                                        <p:tgtEl>
                                          <p:spTgt spid="3">
                                            <p:txEl>
                                              <p:pRg st="3" end="3"/>
                                            </p:txEl>
                                          </p:spTgt>
                                        </p:tgtEl>
                                      </p:cBhvr>
                                      <p:to x="100000" y="60000"/>
                                    </p:animScale>
                                    <p:animScale>
                                      <p:cBhvr>
                                        <p:cTn id="70" dur="166" decel="50000">
                                          <p:stCondLst>
                                            <p:cond delay="676"/>
                                          </p:stCondLst>
                                        </p:cTn>
                                        <p:tgtEl>
                                          <p:spTgt spid="3">
                                            <p:txEl>
                                              <p:pRg st="3" end="3"/>
                                            </p:txEl>
                                          </p:spTgt>
                                        </p:tgtEl>
                                      </p:cBhvr>
                                      <p:to x="100000" y="100000"/>
                                    </p:animScale>
                                    <p:animScale>
                                      <p:cBhvr>
                                        <p:cTn id="71" dur="26">
                                          <p:stCondLst>
                                            <p:cond delay="1312"/>
                                          </p:stCondLst>
                                        </p:cTn>
                                        <p:tgtEl>
                                          <p:spTgt spid="3">
                                            <p:txEl>
                                              <p:pRg st="3" end="3"/>
                                            </p:txEl>
                                          </p:spTgt>
                                        </p:tgtEl>
                                      </p:cBhvr>
                                      <p:to x="100000" y="80000"/>
                                    </p:animScale>
                                    <p:animScale>
                                      <p:cBhvr>
                                        <p:cTn id="72" dur="166" decel="50000">
                                          <p:stCondLst>
                                            <p:cond delay="1338"/>
                                          </p:stCondLst>
                                        </p:cTn>
                                        <p:tgtEl>
                                          <p:spTgt spid="3">
                                            <p:txEl>
                                              <p:pRg st="3" end="3"/>
                                            </p:txEl>
                                          </p:spTgt>
                                        </p:tgtEl>
                                      </p:cBhvr>
                                      <p:to x="100000" y="100000"/>
                                    </p:animScale>
                                    <p:animScale>
                                      <p:cBhvr>
                                        <p:cTn id="73" dur="26">
                                          <p:stCondLst>
                                            <p:cond delay="1642"/>
                                          </p:stCondLst>
                                        </p:cTn>
                                        <p:tgtEl>
                                          <p:spTgt spid="3">
                                            <p:txEl>
                                              <p:pRg st="3" end="3"/>
                                            </p:txEl>
                                          </p:spTgt>
                                        </p:tgtEl>
                                      </p:cBhvr>
                                      <p:to x="100000" y="90000"/>
                                    </p:animScale>
                                    <p:animScale>
                                      <p:cBhvr>
                                        <p:cTn id="74" dur="166" decel="50000">
                                          <p:stCondLst>
                                            <p:cond delay="1668"/>
                                          </p:stCondLst>
                                        </p:cTn>
                                        <p:tgtEl>
                                          <p:spTgt spid="3">
                                            <p:txEl>
                                              <p:pRg st="3" end="3"/>
                                            </p:txEl>
                                          </p:spTgt>
                                        </p:tgtEl>
                                      </p:cBhvr>
                                      <p:to x="100000" y="100000"/>
                                    </p:animScale>
                                    <p:animScale>
                                      <p:cBhvr>
                                        <p:cTn id="75" dur="26">
                                          <p:stCondLst>
                                            <p:cond delay="1808"/>
                                          </p:stCondLst>
                                        </p:cTn>
                                        <p:tgtEl>
                                          <p:spTgt spid="3">
                                            <p:txEl>
                                              <p:pRg st="3" end="3"/>
                                            </p:txEl>
                                          </p:spTgt>
                                        </p:tgtEl>
                                      </p:cBhvr>
                                      <p:to x="100000" y="95000"/>
                                    </p:animScale>
                                    <p:animScale>
                                      <p:cBhvr>
                                        <p:cTn id="76" dur="166" decel="50000">
                                          <p:stCondLst>
                                            <p:cond delay="1834"/>
                                          </p:stCondLst>
                                        </p:cTn>
                                        <p:tgtEl>
                                          <p:spTgt spid="3">
                                            <p:txEl>
                                              <p:pRg st="3" end="3"/>
                                            </p:txEl>
                                          </p:spTgt>
                                        </p:tgtEl>
                                      </p:cBhvr>
                                      <p:to x="100000" y="100000"/>
                                    </p:animScale>
                                  </p:childTnLst>
                                </p:cTn>
                              </p:par>
                              <p:par>
                                <p:cTn id="77" presetID="26" presetClass="entr" presetSubtype="0" fill="hold" grpId="0" nodeType="withEffect">
                                  <p:stCondLst>
                                    <p:cond delay="0"/>
                                  </p:stCondLst>
                                  <p:childTnLst>
                                    <p:set>
                                      <p:cBhvr>
                                        <p:cTn id="78" dur="1" fill="hold">
                                          <p:stCondLst>
                                            <p:cond delay="0"/>
                                          </p:stCondLst>
                                        </p:cTn>
                                        <p:tgtEl>
                                          <p:spTgt spid="3">
                                            <p:txEl>
                                              <p:pRg st="4" end="4"/>
                                            </p:txEl>
                                          </p:spTgt>
                                        </p:tgtEl>
                                        <p:attrNameLst>
                                          <p:attrName>style.visibility</p:attrName>
                                        </p:attrNameLst>
                                      </p:cBhvr>
                                      <p:to>
                                        <p:strVal val="visible"/>
                                      </p:to>
                                    </p:set>
                                    <p:animEffect transition="in" filter="wipe(down)">
                                      <p:cBhvr>
                                        <p:cTn id="79" dur="580">
                                          <p:stCondLst>
                                            <p:cond delay="0"/>
                                          </p:stCondLst>
                                        </p:cTn>
                                        <p:tgtEl>
                                          <p:spTgt spid="3">
                                            <p:txEl>
                                              <p:pRg st="4" end="4"/>
                                            </p:txEl>
                                          </p:spTgt>
                                        </p:tgtEl>
                                      </p:cBhvr>
                                    </p:animEffect>
                                    <p:anim calcmode="lin" valueType="num">
                                      <p:cBhvr>
                                        <p:cTn id="80"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81"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82"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83"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84"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85" dur="26">
                                          <p:stCondLst>
                                            <p:cond delay="650"/>
                                          </p:stCondLst>
                                        </p:cTn>
                                        <p:tgtEl>
                                          <p:spTgt spid="3">
                                            <p:txEl>
                                              <p:pRg st="4" end="4"/>
                                            </p:txEl>
                                          </p:spTgt>
                                        </p:tgtEl>
                                      </p:cBhvr>
                                      <p:to x="100000" y="60000"/>
                                    </p:animScale>
                                    <p:animScale>
                                      <p:cBhvr>
                                        <p:cTn id="86" dur="166" decel="50000">
                                          <p:stCondLst>
                                            <p:cond delay="676"/>
                                          </p:stCondLst>
                                        </p:cTn>
                                        <p:tgtEl>
                                          <p:spTgt spid="3">
                                            <p:txEl>
                                              <p:pRg st="4" end="4"/>
                                            </p:txEl>
                                          </p:spTgt>
                                        </p:tgtEl>
                                      </p:cBhvr>
                                      <p:to x="100000" y="100000"/>
                                    </p:animScale>
                                    <p:animScale>
                                      <p:cBhvr>
                                        <p:cTn id="87" dur="26">
                                          <p:stCondLst>
                                            <p:cond delay="1312"/>
                                          </p:stCondLst>
                                        </p:cTn>
                                        <p:tgtEl>
                                          <p:spTgt spid="3">
                                            <p:txEl>
                                              <p:pRg st="4" end="4"/>
                                            </p:txEl>
                                          </p:spTgt>
                                        </p:tgtEl>
                                      </p:cBhvr>
                                      <p:to x="100000" y="80000"/>
                                    </p:animScale>
                                    <p:animScale>
                                      <p:cBhvr>
                                        <p:cTn id="88" dur="166" decel="50000">
                                          <p:stCondLst>
                                            <p:cond delay="1338"/>
                                          </p:stCondLst>
                                        </p:cTn>
                                        <p:tgtEl>
                                          <p:spTgt spid="3">
                                            <p:txEl>
                                              <p:pRg st="4" end="4"/>
                                            </p:txEl>
                                          </p:spTgt>
                                        </p:tgtEl>
                                      </p:cBhvr>
                                      <p:to x="100000" y="100000"/>
                                    </p:animScale>
                                    <p:animScale>
                                      <p:cBhvr>
                                        <p:cTn id="89" dur="26">
                                          <p:stCondLst>
                                            <p:cond delay="1642"/>
                                          </p:stCondLst>
                                        </p:cTn>
                                        <p:tgtEl>
                                          <p:spTgt spid="3">
                                            <p:txEl>
                                              <p:pRg st="4" end="4"/>
                                            </p:txEl>
                                          </p:spTgt>
                                        </p:tgtEl>
                                      </p:cBhvr>
                                      <p:to x="100000" y="90000"/>
                                    </p:animScale>
                                    <p:animScale>
                                      <p:cBhvr>
                                        <p:cTn id="90" dur="166" decel="50000">
                                          <p:stCondLst>
                                            <p:cond delay="1668"/>
                                          </p:stCondLst>
                                        </p:cTn>
                                        <p:tgtEl>
                                          <p:spTgt spid="3">
                                            <p:txEl>
                                              <p:pRg st="4" end="4"/>
                                            </p:txEl>
                                          </p:spTgt>
                                        </p:tgtEl>
                                      </p:cBhvr>
                                      <p:to x="100000" y="100000"/>
                                    </p:animScale>
                                    <p:animScale>
                                      <p:cBhvr>
                                        <p:cTn id="91" dur="26">
                                          <p:stCondLst>
                                            <p:cond delay="1808"/>
                                          </p:stCondLst>
                                        </p:cTn>
                                        <p:tgtEl>
                                          <p:spTgt spid="3">
                                            <p:txEl>
                                              <p:pRg st="4" end="4"/>
                                            </p:txEl>
                                          </p:spTgt>
                                        </p:tgtEl>
                                      </p:cBhvr>
                                      <p:to x="100000" y="95000"/>
                                    </p:animScale>
                                    <p:animScale>
                                      <p:cBhvr>
                                        <p:cTn id="92" dur="166" decel="50000">
                                          <p:stCondLst>
                                            <p:cond delay="1834"/>
                                          </p:stCondLst>
                                        </p:cTn>
                                        <p:tgtEl>
                                          <p:spTgt spid="3">
                                            <p:txEl>
                                              <p:pRg st="4" end="4"/>
                                            </p:txEl>
                                          </p:spTgt>
                                        </p:tgtEl>
                                      </p:cBhvr>
                                      <p:to x="100000" y="100000"/>
                                    </p:animScale>
                                  </p:childTnLst>
                                </p:cTn>
                              </p:par>
                              <p:par>
                                <p:cTn id="93" presetID="26" presetClass="entr" presetSubtype="0" fill="hold" grpId="0" nodeType="withEffect">
                                  <p:stCondLst>
                                    <p:cond delay="0"/>
                                  </p:stCondLst>
                                  <p:childTnLst>
                                    <p:set>
                                      <p:cBhvr>
                                        <p:cTn id="94" dur="1" fill="hold">
                                          <p:stCondLst>
                                            <p:cond delay="0"/>
                                          </p:stCondLst>
                                        </p:cTn>
                                        <p:tgtEl>
                                          <p:spTgt spid="3">
                                            <p:txEl>
                                              <p:pRg st="5" end="5"/>
                                            </p:txEl>
                                          </p:spTgt>
                                        </p:tgtEl>
                                        <p:attrNameLst>
                                          <p:attrName>style.visibility</p:attrName>
                                        </p:attrNameLst>
                                      </p:cBhvr>
                                      <p:to>
                                        <p:strVal val="visible"/>
                                      </p:to>
                                    </p:set>
                                    <p:animEffect transition="in" filter="wipe(down)">
                                      <p:cBhvr>
                                        <p:cTn id="95" dur="580">
                                          <p:stCondLst>
                                            <p:cond delay="0"/>
                                          </p:stCondLst>
                                        </p:cTn>
                                        <p:tgtEl>
                                          <p:spTgt spid="3">
                                            <p:txEl>
                                              <p:pRg st="5" end="5"/>
                                            </p:txEl>
                                          </p:spTgt>
                                        </p:tgtEl>
                                      </p:cBhvr>
                                    </p:animEffect>
                                    <p:anim calcmode="lin" valueType="num">
                                      <p:cBhvr>
                                        <p:cTn id="96" dur="1822" tmFilter="0,0; 0.14,0.36; 0.43,0.73; 0.71,0.91; 1.0,1.0">
                                          <p:stCondLst>
                                            <p:cond delay="0"/>
                                          </p:stCondLst>
                                        </p:cTn>
                                        <p:tgtEl>
                                          <p:spTgt spid="3">
                                            <p:txEl>
                                              <p:pRg st="5" end="5"/>
                                            </p:txEl>
                                          </p:spTgt>
                                        </p:tgtEl>
                                        <p:attrNameLst>
                                          <p:attrName>ppt_x</p:attrName>
                                        </p:attrNameLst>
                                      </p:cBhvr>
                                      <p:tavLst>
                                        <p:tav tm="0">
                                          <p:val>
                                            <p:strVal val="#ppt_x-0.25"/>
                                          </p:val>
                                        </p:tav>
                                        <p:tav tm="100000">
                                          <p:val>
                                            <p:strVal val="#ppt_x"/>
                                          </p:val>
                                        </p:tav>
                                      </p:tavLst>
                                    </p:anim>
                                    <p:anim calcmode="lin" valueType="num">
                                      <p:cBhvr>
                                        <p:cTn id="97" dur="664" tmFilter="0.0,0.0; 0.25,0.07; 0.50,0.2; 0.75,0.467; 1.0,1.0">
                                          <p:stCondLst>
                                            <p:cond delay="0"/>
                                          </p:stCondLst>
                                        </p:cTn>
                                        <p:tgtEl>
                                          <p:spTgt spid="3">
                                            <p:txEl>
                                              <p:pRg st="5" end="5"/>
                                            </p:txEl>
                                          </p:spTgt>
                                        </p:tgtEl>
                                        <p:attrNameLst>
                                          <p:attrName>ppt_y</p:attrName>
                                        </p:attrNameLst>
                                      </p:cBhvr>
                                      <p:tavLst>
                                        <p:tav tm="0" fmla="#ppt_y-sin(pi*$)/3">
                                          <p:val>
                                            <p:fltVal val="0.5"/>
                                          </p:val>
                                        </p:tav>
                                        <p:tav tm="100000">
                                          <p:val>
                                            <p:fltVal val="1"/>
                                          </p:val>
                                        </p:tav>
                                      </p:tavLst>
                                    </p:anim>
                                    <p:anim calcmode="lin" valueType="num">
                                      <p:cBhvr>
                                        <p:cTn id="98" dur="664" tmFilter="0, 0; 0.125,0.2665; 0.25,0.4; 0.375,0.465; 0.5,0.5;  0.625,0.535; 0.75,0.6; 0.875,0.7335; 1,1">
                                          <p:stCondLst>
                                            <p:cond delay="664"/>
                                          </p:stCondLst>
                                        </p:cTn>
                                        <p:tgtEl>
                                          <p:spTgt spid="3">
                                            <p:txEl>
                                              <p:pRg st="5" end="5"/>
                                            </p:txEl>
                                          </p:spTgt>
                                        </p:tgtEl>
                                        <p:attrNameLst>
                                          <p:attrName>ppt_y</p:attrName>
                                        </p:attrNameLst>
                                      </p:cBhvr>
                                      <p:tavLst>
                                        <p:tav tm="0" fmla="#ppt_y-sin(pi*$)/9">
                                          <p:val>
                                            <p:fltVal val="0"/>
                                          </p:val>
                                        </p:tav>
                                        <p:tav tm="100000">
                                          <p:val>
                                            <p:fltVal val="1"/>
                                          </p:val>
                                        </p:tav>
                                      </p:tavLst>
                                    </p:anim>
                                    <p:anim calcmode="lin" valueType="num">
                                      <p:cBhvr>
                                        <p:cTn id="99" dur="332" tmFilter="0, 0; 0.125,0.2665; 0.25,0.4; 0.375,0.465; 0.5,0.5;  0.625,0.535; 0.75,0.6; 0.875,0.7335; 1,1">
                                          <p:stCondLst>
                                            <p:cond delay="1324"/>
                                          </p:stCondLst>
                                        </p:cTn>
                                        <p:tgtEl>
                                          <p:spTgt spid="3">
                                            <p:txEl>
                                              <p:pRg st="5" end="5"/>
                                            </p:txEl>
                                          </p:spTgt>
                                        </p:tgtEl>
                                        <p:attrNameLst>
                                          <p:attrName>ppt_y</p:attrName>
                                        </p:attrNameLst>
                                      </p:cBhvr>
                                      <p:tavLst>
                                        <p:tav tm="0" fmla="#ppt_y-sin(pi*$)/27">
                                          <p:val>
                                            <p:fltVal val="0"/>
                                          </p:val>
                                        </p:tav>
                                        <p:tav tm="100000">
                                          <p:val>
                                            <p:fltVal val="1"/>
                                          </p:val>
                                        </p:tav>
                                      </p:tavLst>
                                    </p:anim>
                                    <p:anim calcmode="lin" valueType="num">
                                      <p:cBhvr>
                                        <p:cTn id="100" dur="164" tmFilter="0, 0; 0.125,0.2665; 0.25,0.4; 0.375,0.465; 0.5,0.5;  0.625,0.535; 0.75,0.6; 0.875,0.7335; 1,1">
                                          <p:stCondLst>
                                            <p:cond delay="1656"/>
                                          </p:stCondLst>
                                        </p:cTn>
                                        <p:tgtEl>
                                          <p:spTgt spid="3">
                                            <p:txEl>
                                              <p:pRg st="5" end="5"/>
                                            </p:txEl>
                                          </p:spTgt>
                                        </p:tgtEl>
                                        <p:attrNameLst>
                                          <p:attrName>ppt_y</p:attrName>
                                        </p:attrNameLst>
                                      </p:cBhvr>
                                      <p:tavLst>
                                        <p:tav tm="0" fmla="#ppt_y-sin(pi*$)/81">
                                          <p:val>
                                            <p:fltVal val="0"/>
                                          </p:val>
                                        </p:tav>
                                        <p:tav tm="100000">
                                          <p:val>
                                            <p:fltVal val="1"/>
                                          </p:val>
                                        </p:tav>
                                      </p:tavLst>
                                    </p:anim>
                                    <p:animScale>
                                      <p:cBhvr>
                                        <p:cTn id="101" dur="26">
                                          <p:stCondLst>
                                            <p:cond delay="650"/>
                                          </p:stCondLst>
                                        </p:cTn>
                                        <p:tgtEl>
                                          <p:spTgt spid="3">
                                            <p:txEl>
                                              <p:pRg st="5" end="5"/>
                                            </p:txEl>
                                          </p:spTgt>
                                        </p:tgtEl>
                                      </p:cBhvr>
                                      <p:to x="100000" y="60000"/>
                                    </p:animScale>
                                    <p:animScale>
                                      <p:cBhvr>
                                        <p:cTn id="102" dur="166" decel="50000">
                                          <p:stCondLst>
                                            <p:cond delay="676"/>
                                          </p:stCondLst>
                                        </p:cTn>
                                        <p:tgtEl>
                                          <p:spTgt spid="3">
                                            <p:txEl>
                                              <p:pRg st="5" end="5"/>
                                            </p:txEl>
                                          </p:spTgt>
                                        </p:tgtEl>
                                      </p:cBhvr>
                                      <p:to x="100000" y="100000"/>
                                    </p:animScale>
                                    <p:animScale>
                                      <p:cBhvr>
                                        <p:cTn id="103" dur="26">
                                          <p:stCondLst>
                                            <p:cond delay="1312"/>
                                          </p:stCondLst>
                                        </p:cTn>
                                        <p:tgtEl>
                                          <p:spTgt spid="3">
                                            <p:txEl>
                                              <p:pRg st="5" end="5"/>
                                            </p:txEl>
                                          </p:spTgt>
                                        </p:tgtEl>
                                      </p:cBhvr>
                                      <p:to x="100000" y="80000"/>
                                    </p:animScale>
                                    <p:animScale>
                                      <p:cBhvr>
                                        <p:cTn id="104" dur="166" decel="50000">
                                          <p:stCondLst>
                                            <p:cond delay="1338"/>
                                          </p:stCondLst>
                                        </p:cTn>
                                        <p:tgtEl>
                                          <p:spTgt spid="3">
                                            <p:txEl>
                                              <p:pRg st="5" end="5"/>
                                            </p:txEl>
                                          </p:spTgt>
                                        </p:tgtEl>
                                      </p:cBhvr>
                                      <p:to x="100000" y="100000"/>
                                    </p:animScale>
                                    <p:animScale>
                                      <p:cBhvr>
                                        <p:cTn id="105" dur="26">
                                          <p:stCondLst>
                                            <p:cond delay="1642"/>
                                          </p:stCondLst>
                                        </p:cTn>
                                        <p:tgtEl>
                                          <p:spTgt spid="3">
                                            <p:txEl>
                                              <p:pRg st="5" end="5"/>
                                            </p:txEl>
                                          </p:spTgt>
                                        </p:tgtEl>
                                      </p:cBhvr>
                                      <p:to x="100000" y="90000"/>
                                    </p:animScale>
                                    <p:animScale>
                                      <p:cBhvr>
                                        <p:cTn id="106" dur="166" decel="50000">
                                          <p:stCondLst>
                                            <p:cond delay="1668"/>
                                          </p:stCondLst>
                                        </p:cTn>
                                        <p:tgtEl>
                                          <p:spTgt spid="3">
                                            <p:txEl>
                                              <p:pRg st="5" end="5"/>
                                            </p:txEl>
                                          </p:spTgt>
                                        </p:tgtEl>
                                      </p:cBhvr>
                                      <p:to x="100000" y="100000"/>
                                    </p:animScale>
                                    <p:animScale>
                                      <p:cBhvr>
                                        <p:cTn id="107" dur="26">
                                          <p:stCondLst>
                                            <p:cond delay="1808"/>
                                          </p:stCondLst>
                                        </p:cTn>
                                        <p:tgtEl>
                                          <p:spTgt spid="3">
                                            <p:txEl>
                                              <p:pRg st="5" end="5"/>
                                            </p:txEl>
                                          </p:spTgt>
                                        </p:tgtEl>
                                      </p:cBhvr>
                                      <p:to x="100000" y="95000"/>
                                    </p:animScale>
                                    <p:animScale>
                                      <p:cBhvr>
                                        <p:cTn id="108" dur="166" decel="50000">
                                          <p:stCondLst>
                                            <p:cond delay="1834"/>
                                          </p:stCondLst>
                                        </p:cTn>
                                        <p:tgtEl>
                                          <p:spTgt spid="3">
                                            <p:txEl>
                                              <p:pRg st="5" end="5"/>
                                            </p:txEl>
                                          </p:spTgt>
                                        </p:tgtEl>
                                      </p:cBhvr>
                                      <p:to x="100000" y="100000"/>
                                    </p:animScale>
                                  </p:childTnLst>
                                </p:cTn>
                              </p:par>
                            </p:childTnLst>
                          </p:cTn>
                        </p:par>
                      </p:childTnLst>
                    </p:cTn>
                  </p:par>
                  <p:par>
                    <p:cTn id="109" fill="hold">
                      <p:stCondLst>
                        <p:cond delay="indefinite"/>
                      </p:stCondLst>
                      <p:childTnLst>
                        <p:par>
                          <p:cTn id="110" fill="hold">
                            <p:stCondLst>
                              <p:cond delay="0"/>
                            </p:stCondLst>
                            <p:childTnLst>
                              <p:par>
                                <p:cTn id="111" presetID="26" presetClass="entr" presetSubtype="0" fill="hold" grpId="0" nodeType="clickEffect">
                                  <p:stCondLst>
                                    <p:cond delay="0"/>
                                  </p:stCondLst>
                                  <p:childTnLst>
                                    <p:set>
                                      <p:cBhvr>
                                        <p:cTn id="112" dur="1" fill="hold">
                                          <p:stCondLst>
                                            <p:cond delay="0"/>
                                          </p:stCondLst>
                                        </p:cTn>
                                        <p:tgtEl>
                                          <p:spTgt spid="3">
                                            <p:txEl>
                                              <p:pRg st="6" end="6"/>
                                            </p:txEl>
                                          </p:spTgt>
                                        </p:tgtEl>
                                        <p:attrNameLst>
                                          <p:attrName>style.visibility</p:attrName>
                                        </p:attrNameLst>
                                      </p:cBhvr>
                                      <p:to>
                                        <p:strVal val="visible"/>
                                      </p:to>
                                    </p:set>
                                    <p:animEffect transition="in" filter="wipe(down)">
                                      <p:cBhvr>
                                        <p:cTn id="113" dur="580">
                                          <p:stCondLst>
                                            <p:cond delay="0"/>
                                          </p:stCondLst>
                                        </p:cTn>
                                        <p:tgtEl>
                                          <p:spTgt spid="3">
                                            <p:txEl>
                                              <p:pRg st="6" end="6"/>
                                            </p:txEl>
                                          </p:spTgt>
                                        </p:tgtEl>
                                      </p:cBhvr>
                                    </p:animEffect>
                                    <p:anim calcmode="lin" valueType="num">
                                      <p:cBhvr>
                                        <p:cTn id="114" dur="1822" tmFilter="0,0; 0.14,0.36; 0.43,0.73; 0.71,0.91; 1.0,1.0">
                                          <p:stCondLst>
                                            <p:cond delay="0"/>
                                          </p:stCondLst>
                                        </p:cTn>
                                        <p:tgtEl>
                                          <p:spTgt spid="3">
                                            <p:txEl>
                                              <p:pRg st="6" end="6"/>
                                            </p:txEl>
                                          </p:spTgt>
                                        </p:tgtEl>
                                        <p:attrNameLst>
                                          <p:attrName>ppt_x</p:attrName>
                                        </p:attrNameLst>
                                      </p:cBhvr>
                                      <p:tavLst>
                                        <p:tav tm="0">
                                          <p:val>
                                            <p:strVal val="#ppt_x-0.25"/>
                                          </p:val>
                                        </p:tav>
                                        <p:tav tm="100000">
                                          <p:val>
                                            <p:strVal val="#ppt_x"/>
                                          </p:val>
                                        </p:tav>
                                      </p:tavLst>
                                    </p:anim>
                                    <p:anim calcmode="lin" valueType="num">
                                      <p:cBhvr>
                                        <p:cTn id="115" dur="664" tmFilter="0.0,0.0; 0.25,0.07; 0.50,0.2; 0.75,0.467; 1.0,1.0">
                                          <p:stCondLst>
                                            <p:cond delay="0"/>
                                          </p:stCondLst>
                                        </p:cTn>
                                        <p:tgtEl>
                                          <p:spTgt spid="3">
                                            <p:txEl>
                                              <p:pRg st="6" end="6"/>
                                            </p:txEl>
                                          </p:spTgt>
                                        </p:tgtEl>
                                        <p:attrNameLst>
                                          <p:attrName>ppt_y</p:attrName>
                                        </p:attrNameLst>
                                      </p:cBhvr>
                                      <p:tavLst>
                                        <p:tav tm="0" fmla="#ppt_y-sin(pi*$)/3">
                                          <p:val>
                                            <p:fltVal val="0.5"/>
                                          </p:val>
                                        </p:tav>
                                        <p:tav tm="100000">
                                          <p:val>
                                            <p:fltVal val="1"/>
                                          </p:val>
                                        </p:tav>
                                      </p:tavLst>
                                    </p:anim>
                                    <p:anim calcmode="lin" valueType="num">
                                      <p:cBhvr>
                                        <p:cTn id="116" dur="664" tmFilter="0, 0; 0.125,0.2665; 0.25,0.4; 0.375,0.465; 0.5,0.5;  0.625,0.535; 0.75,0.6; 0.875,0.7335; 1,1">
                                          <p:stCondLst>
                                            <p:cond delay="664"/>
                                          </p:stCondLst>
                                        </p:cTn>
                                        <p:tgtEl>
                                          <p:spTgt spid="3">
                                            <p:txEl>
                                              <p:pRg st="6" end="6"/>
                                            </p:txEl>
                                          </p:spTgt>
                                        </p:tgtEl>
                                        <p:attrNameLst>
                                          <p:attrName>ppt_y</p:attrName>
                                        </p:attrNameLst>
                                      </p:cBhvr>
                                      <p:tavLst>
                                        <p:tav tm="0" fmla="#ppt_y-sin(pi*$)/9">
                                          <p:val>
                                            <p:fltVal val="0"/>
                                          </p:val>
                                        </p:tav>
                                        <p:tav tm="100000">
                                          <p:val>
                                            <p:fltVal val="1"/>
                                          </p:val>
                                        </p:tav>
                                      </p:tavLst>
                                    </p:anim>
                                    <p:anim calcmode="lin" valueType="num">
                                      <p:cBhvr>
                                        <p:cTn id="117" dur="332" tmFilter="0, 0; 0.125,0.2665; 0.25,0.4; 0.375,0.465; 0.5,0.5;  0.625,0.535; 0.75,0.6; 0.875,0.7335; 1,1">
                                          <p:stCondLst>
                                            <p:cond delay="1324"/>
                                          </p:stCondLst>
                                        </p:cTn>
                                        <p:tgtEl>
                                          <p:spTgt spid="3">
                                            <p:txEl>
                                              <p:pRg st="6" end="6"/>
                                            </p:txEl>
                                          </p:spTgt>
                                        </p:tgtEl>
                                        <p:attrNameLst>
                                          <p:attrName>ppt_y</p:attrName>
                                        </p:attrNameLst>
                                      </p:cBhvr>
                                      <p:tavLst>
                                        <p:tav tm="0" fmla="#ppt_y-sin(pi*$)/27">
                                          <p:val>
                                            <p:fltVal val="0"/>
                                          </p:val>
                                        </p:tav>
                                        <p:tav tm="100000">
                                          <p:val>
                                            <p:fltVal val="1"/>
                                          </p:val>
                                        </p:tav>
                                      </p:tavLst>
                                    </p:anim>
                                    <p:anim calcmode="lin" valueType="num">
                                      <p:cBhvr>
                                        <p:cTn id="118" dur="164" tmFilter="0, 0; 0.125,0.2665; 0.25,0.4; 0.375,0.465; 0.5,0.5;  0.625,0.535; 0.75,0.6; 0.875,0.7335; 1,1">
                                          <p:stCondLst>
                                            <p:cond delay="1656"/>
                                          </p:stCondLst>
                                        </p:cTn>
                                        <p:tgtEl>
                                          <p:spTgt spid="3">
                                            <p:txEl>
                                              <p:pRg st="6" end="6"/>
                                            </p:txEl>
                                          </p:spTgt>
                                        </p:tgtEl>
                                        <p:attrNameLst>
                                          <p:attrName>ppt_y</p:attrName>
                                        </p:attrNameLst>
                                      </p:cBhvr>
                                      <p:tavLst>
                                        <p:tav tm="0" fmla="#ppt_y-sin(pi*$)/81">
                                          <p:val>
                                            <p:fltVal val="0"/>
                                          </p:val>
                                        </p:tav>
                                        <p:tav tm="100000">
                                          <p:val>
                                            <p:fltVal val="1"/>
                                          </p:val>
                                        </p:tav>
                                      </p:tavLst>
                                    </p:anim>
                                    <p:animScale>
                                      <p:cBhvr>
                                        <p:cTn id="119" dur="26">
                                          <p:stCondLst>
                                            <p:cond delay="650"/>
                                          </p:stCondLst>
                                        </p:cTn>
                                        <p:tgtEl>
                                          <p:spTgt spid="3">
                                            <p:txEl>
                                              <p:pRg st="6" end="6"/>
                                            </p:txEl>
                                          </p:spTgt>
                                        </p:tgtEl>
                                      </p:cBhvr>
                                      <p:to x="100000" y="60000"/>
                                    </p:animScale>
                                    <p:animScale>
                                      <p:cBhvr>
                                        <p:cTn id="120" dur="166" decel="50000">
                                          <p:stCondLst>
                                            <p:cond delay="676"/>
                                          </p:stCondLst>
                                        </p:cTn>
                                        <p:tgtEl>
                                          <p:spTgt spid="3">
                                            <p:txEl>
                                              <p:pRg st="6" end="6"/>
                                            </p:txEl>
                                          </p:spTgt>
                                        </p:tgtEl>
                                      </p:cBhvr>
                                      <p:to x="100000" y="100000"/>
                                    </p:animScale>
                                    <p:animScale>
                                      <p:cBhvr>
                                        <p:cTn id="121" dur="26">
                                          <p:stCondLst>
                                            <p:cond delay="1312"/>
                                          </p:stCondLst>
                                        </p:cTn>
                                        <p:tgtEl>
                                          <p:spTgt spid="3">
                                            <p:txEl>
                                              <p:pRg st="6" end="6"/>
                                            </p:txEl>
                                          </p:spTgt>
                                        </p:tgtEl>
                                      </p:cBhvr>
                                      <p:to x="100000" y="80000"/>
                                    </p:animScale>
                                    <p:animScale>
                                      <p:cBhvr>
                                        <p:cTn id="122" dur="166" decel="50000">
                                          <p:stCondLst>
                                            <p:cond delay="1338"/>
                                          </p:stCondLst>
                                        </p:cTn>
                                        <p:tgtEl>
                                          <p:spTgt spid="3">
                                            <p:txEl>
                                              <p:pRg st="6" end="6"/>
                                            </p:txEl>
                                          </p:spTgt>
                                        </p:tgtEl>
                                      </p:cBhvr>
                                      <p:to x="100000" y="100000"/>
                                    </p:animScale>
                                    <p:animScale>
                                      <p:cBhvr>
                                        <p:cTn id="123" dur="26">
                                          <p:stCondLst>
                                            <p:cond delay="1642"/>
                                          </p:stCondLst>
                                        </p:cTn>
                                        <p:tgtEl>
                                          <p:spTgt spid="3">
                                            <p:txEl>
                                              <p:pRg st="6" end="6"/>
                                            </p:txEl>
                                          </p:spTgt>
                                        </p:tgtEl>
                                      </p:cBhvr>
                                      <p:to x="100000" y="90000"/>
                                    </p:animScale>
                                    <p:animScale>
                                      <p:cBhvr>
                                        <p:cTn id="124" dur="166" decel="50000">
                                          <p:stCondLst>
                                            <p:cond delay="1668"/>
                                          </p:stCondLst>
                                        </p:cTn>
                                        <p:tgtEl>
                                          <p:spTgt spid="3">
                                            <p:txEl>
                                              <p:pRg st="6" end="6"/>
                                            </p:txEl>
                                          </p:spTgt>
                                        </p:tgtEl>
                                      </p:cBhvr>
                                      <p:to x="100000" y="100000"/>
                                    </p:animScale>
                                    <p:animScale>
                                      <p:cBhvr>
                                        <p:cTn id="125" dur="26">
                                          <p:stCondLst>
                                            <p:cond delay="1808"/>
                                          </p:stCondLst>
                                        </p:cTn>
                                        <p:tgtEl>
                                          <p:spTgt spid="3">
                                            <p:txEl>
                                              <p:pRg st="6" end="6"/>
                                            </p:txEl>
                                          </p:spTgt>
                                        </p:tgtEl>
                                      </p:cBhvr>
                                      <p:to x="100000" y="95000"/>
                                    </p:animScale>
                                    <p:animScale>
                                      <p:cBhvr>
                                        <p:cTn id="126" dur="166" decel="50000">
                                          <p:stCondLst>
                                            <p:cond delay="1834"/>
                                          </p:stCondLst>
                                        </p:cTn>
                                        <p:tgtEl>
                                          <p:spTgt spid="3">
                                            <p:txEl>
                                              <p:pRg st="6" end="6"/>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template">
  <a:themeElements>
    <a:clrScheme name="template 8">
      <a:dk1>
        <a:srgbClr val="4D4D4D"/>
      </a:dk1>
      <a:lt1>
        <a:srgbClr val="FFFFFF"/>
      </a:lt1>
      <a:dk2>
        <a:srgbClr val="4D4D4D"/>
      </a:dk2>
      <a:lt2>
        <a:srgbClr val="393939"/>
      </a:lt2>
      <a:accent1>
        <a:srgbClr val="858585"/>
      </a:accent1>
      <a:accent2>
        <a:srgbClr val="939393"/>
      </a:accent2>
      <a:accent3>
        <a:srgbClr val="FFFFFF"/>
      </a:accent3>
      <a:accent4>
        <a:srgbClr val="404040"/>
      </a:accent4>
      <a:accent5>
        <a:srgbClr val="C2C2C2"/>
      </a:accent5>
      <a:accent6>
        <a:srgbClr val="858585"/>
      </a:accent6>
      <a:hlink>
        <a:srgbClr val="696969"/>
      </a:hlink>
      <a:folHlink>
        <a:srgbClr val="DDDDDD"/>
      </a:folHlink>
    </a:clrScheme>
    <a:fontScheme name="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template 1">
        <a:dk1>
          <a:srgbClr val="4D4D4D"/>
        </a:dk1>
        <a:lt1>
          <a:srgbClr val="FFFFFF"/>
        </a:lt1>
        <a:dk2>
          <a:srgbClr val="4D4D4D"/>
        </a:dk2>
        <a:lt2>
          <a:srgbClr val="11163C"/>
        </a:lt2>
        <a:accent1>
          <a:srgbClr val="212B53"/>
        </a:accent1>
        <a:accent2>
          <a:srgbClr val="364481"/>
        </a:accent2>
        <a:accent3>
          <a:srgbClr val="FFFFFF"/>
        </a:accent3>
        <a:accent4>
          <a:srgbClr val="404040"/>
        </a:accent4>
        <a:accent5>
          <a:srgbClr val="ABACB3"/>
        </a:accent5>
        <a:accent6>
          <a:srgbClr val="303D74"/>
        </a:accent6>
        <a:hlink>
          <a:srgbClr val="3E4985"/>
        </a:hlink>
        <a:folHlink>
          <a:srgbClr val="DDDDDD"/>
        </a:folHlink>
      </a:clrScheme>
      <a:clrMap bg1="lt1" tx1="dk1" bg2="lt2" tx2="dk2" accent1="accent1" accent2="accent2" accent3="accent3" accent4="accent4" accent5="accent5" accent6="accent6" hlink="hlink" folHlink="folHlink"/>
    </a:extraClrScheme>
    <a:extraClrScheme>
      <a:clrScheme name="template 2">
        <a:dk1>
          <a:srgbClr val="4D4D4D"/>
        </a:dk1>
        <a:lt1>
          <a:srgbClr val="FFFFFF"/>
        </a:lt1>
        <a:dk2>
          <a:srgbClr val="4D4D4D"/>
        </a:dk2>
        <a:lt2>
          <a:srgbClr val="0D254C"/>
        </a:lt2>
        <a:accent1>
          <a:srgbClr val="254B83"/>
        </a:accent1>
        <a:accent2>
          <a:srgbClr val="406DAA"/>
        </a:accent2>
        <a:accent3>
          <a:srgbClr val="FFFFFF"/>
        </a:accent3>
        <a:accent4>
          <a:srgbClr val="404040"/>
        </a:accent4>
        <a:accent5>
          <a:srgbClr val="ACB1C1"/>
        </a:accent5>
        <a:accent6>
          <a:srgbClr val="39629A"/>
        </a:accent6>
        <a:hlink>
          <a:srgbClr val="3267B4"/>
        </a:hlink>
        <a:folHlink>
          <a:srgbClr val="DDDDDD"/>
        </a:folHlink>
      </a:clrScheme>
      <a:clrMap bg1="lt1" tx1="dk1" bg2="lt2" tx2="dk2" accent1="accent1" accent2="accent2" accent3="accent3" accent4="accent4" accent5="accent5" accent6="accent6" hlink="hlink" folHlink="folHlink"/>
    </a:extraClrScheme>
    <a:extraClrScheme>
      <a:clrScheme name="template 3">
        <a:dk1>
          <a:srgbClr val="4D4D4D"/>
        </a:dk1>
        <a:lt1>
          <a:srgbClr val="FFFFFF"/>
        </a:lt1>
        <a:dk2>
          <a:srgbClr val="4D4D4D"/>
        </a:dk2>
        <a:lt2>
          <a:srgbClr val="363B45"/>
        </a:lt2>
        <a:accent1>
          <a:srgbClr val="A99D9B"/>
        </a:accent1>
        <a:accent2>
          <a:srgbClr val="565A66"/>
        </a:accent2>
        <a:accent3>
          <a:srgbClr val="FFFFFF"/>
        </a:accent3>
        <a:accent4>
          <a:srgbClr val="404040"/>
        </a:accent4>
        <a:accent5>
          <a:srgbClr val="D1CCCB"/>
        </a:accent5>
        <a:accent6>
          <a:srgbClr val="4D515C"/>
        </a:accent6>
        <a:hlink>
          <a:srgbClr val="927154"/>
        </a:hlink>
        <a:folHlink>
          <a:srgbClr val="DDDDDD"/>
        </a:folHlink>
      </a:clrScheme>
      <a:clrMap bg1="lt1" tx1="dk1" bg2="lt2" tx2="dk2" accent1="accent1" accent2="accent2" accent3="accent3" accent4="accent4" accent5="accent5" accent6="accent6" hlink="hlink" folHlink="folHlink"/>
    </a:extraClrScheme>
    <a:extraClrScheme>
      <a:clrScheme name="template 4">
        <a:dk1>
          <a:srgbClr val="4D4D4D"/>
        </a:dk1>
        <a:lt1>
          <a:srgbClr val="FFFFFF"/>
        </a:lt1>
        <a:dk2>
          <a:srgbClr val="4D4D4D"/>
        </a:dk2>
        <a:lt2>
          <a:srgbClr val="2E3236"/>
        </a:lt2>
        <a:accent1>
          <a:srgbClr val="B26920"/>
        </a:accent1>
        <a:accent2>
          <a:srgbClr val="6F7F8D"/>
        </a:accent2>
        <a:accent3>
          <a:srgbClr val="FFFFFF"/>
        </a:accent3>
        <a:accent4>
          <a:srgbClr val="404040"/>
        </a:accent4>
        <a:accent5>
          <a:srgbClr val="D5B9AB"/>
        </a:accent5>
        <a:accent6>
          <a:srgbClr val="64727F"/>
        </a:accent6>
        <a:hlink>
          <a:srgbClr val="EEC722"/>
        </a:hlink>
        <a:folHlink>
          <a:srgbClr val="DDDDDD"/>
        </a:folHlink>
      </a:clrScheme>
      <a:clrMap bg1="lt1" tx1="dk1" bg2="lt2" tx2="dk2" accent1="accent1" accent2="accent2" accent3="accent3" accent4="accent4" accent5="accent5" accent6="accent6" hlink="hlink" folHlink="folHlink"/>
    </a:extraClrScheme>
    <a:extraClrScheme>
      <a:clrScheme name="template 5">
        <a:dk1>
          <a:srgbClr val="4D4D4D"/>
        </a:dk1>
        <a:lt1>
          <a:srgbClr val="FFFFFF"/>
        </a:lt1>
        <a:dk2>
          <a:srgbClr val="4D4D4D"/>
        </a:dk2>
        <a:lt2>
          <a:srgbClr val="2E3236"/>
        </a:lt2>
        <a:accent1>
          <a:srgbClr val="9BB6EE"/>
        </a:accent1>
        <a:accent2>
          <a:srgbClr val="6F7F8D"/>
        </a:accent2>
        <a:accent3>
          <a:srgbClr val="FFFFFF"/>
        </a:accent3>
        <a:accent4>
          <a:srgbClr val="404040"/>
        </a:accent4>
        <a:accent5>
          <a:srgbClr val="CBD7F5"/>
        </a:accent5>
        <a:accent6>
          <a:srgbClr val="64727F"/>
        </a:accent6>
        <a:hlink>
          <a:srgbClr val="84AAF3"/>
        </a:hlink>
        <a:folHlink>
          <a:srgbClr val="DDDDDD"/>
        </a:folHlink>
      </a:clrScheme>
      <a:clrMap bg1="lt1" tx1="dk1" bg2="lt2" tx2="dk2" accent1="accent1" accent2="accent2" accent3="accent3" accent4="accent4" accent5="accent5" accent6="accent6" hlink="hlink" folHlink="folHlink"/>
    </a:extraClrScheme>
    <a:extraClrScheme>
      <a:clrScheme name="template 6">
        <a:dk1>
          <a:srgbClr val="4D4D4D"/>
        </a:dk1>
        <a:lt1>
          <a:srgbClr val="FFFFFF"/>
        </a:lt1>
        <a:dk2>
          <a:srgbClr val="4D4D4D"/>
        </a:dk2>
        <a:lt2>
          <a:srgbClr val="40494F"/>
        </a:lt2>
        <a:accent1>
          <a:srgbClr val="6D7D8A"/>
        </a:accent1>
        <a:accent2>
          <a:srgbClr val="A7A7A7"/>
        </a:accent2>
        <a:accent3>
          <a:srgbClr val="FFFFFF"/>
        </a:accent3>
        <a:accent4>
          <a:srgbClr val="404040"/>
        </a:accent4>
        <a:accent5>
          <a:srgbClr val="BABFC4"/>
        </a:accent5>
        <a:accent6>
          <a:srgbClr val="979797"/>
        </a:accent6>
        <a:hlink>
          <a:srgbClr val="7F7F7F"/>
        </a:hlink>
        <a:folHlink>
          <a:srgbClr val="DDDDDD"/>
        </a:folHlink>
      </a:clrScheme>
      <a:clrMap bg1="lt1" tx1="dk1" bg2="lt2" tx2="dk2" accent1="accent1" accent2="accent2" accent3="accent3" accent4="accent4" accent5="accent5" accent6="accent6" hlink="hlink" folHlink="folHlink"/>
    </a:extraClrScheme>
    <a:extraClrScheme>
      <a:clrScheme name="template 7">
        <a:dk1>
          <a:srgbClr val="4D4D4D"/>
        </a:dk1>
        <a:lt1>
          <a:srgbClr val="FFFFFF"/>
        </a:lt1>
        <a:dk2>
          <a:srgbClr val="4D4D4D"/>
        </a:dk2>
        <a:lt2>
          <a:srgbClr val="454D52"/>
        </a:lt2>
        <a:accent1>
          <a:srgbClr val="7D8B97"/>
        </a:accent1>
        <a:accent2>
          <a:srgbClr val="CBCBCB"/>
        </a:accent2>
        <a:accent3>
          <a:srgbClr val="FFFFFF"/>
        </a:accent3>
        <a:accent4>
          <a:srgbClr val="404040"/>
        </a:accent4>
        <a:accent5>
          <a:srgbClr val="BFC4C9"/>
        </a:accent5>
        <a:accent6>
          <a:srgbClr val="B8B8B8"/>
        </a:accent6>
        <a:hlink>
          <a:srgbClr val="515869"/>
        </a:hlink>
        <a:folHlink>
          <a:srgbClr val="DDDDDD"/>
        </a:folHlink>
      </a:clrScheme>
      <a:clrMap bg1="lt1" tx1="dk1" bg2="lt2" tx2="dk2" accent1="accent1" accent2="accent2" accent3="accent3" accent4="accent4" accent5="accent5" accent6="accent6" hlink="hlink" folHlink="folHlink"/>
    </a:extraClrScheme>
    <a:extraClrScheme>
      <a:clrScheme name="template 8">
        <a:dk1>
          <a:srgbClr val="4D4D4D"/>
        </a:dk1>
        <a:lt1>
          <a:srgbClr val="FFFFFF"/>
        </a:lt1>
        <a:dk2>
          <a:srgbClr val="4D4D4D"/>
        </a:dk2>
        <a:lt2>
          <a:srgbClr val="393939"/>
        </a:lt2>
        <a:accent1>
          <a:srgbClr val="858585"/>
        </a:accent1>
        <a:accent2>
          <a:srgbClr val="939393"/>
        </a:accent2>
        <a:accent3>
          <a:srgbClr val="FFFFFF"/>
        </a:accent3>
        <a:accent4>
          <a:srgbClr val="404040"/>
        </a:accent4>
        <a:accent5>
          <a:srgbClr val="C2C2C2"/>
        </a:accent5>
        <a:accent6>
          <a:srgbClr val="858585"/>
        </a:accent6>
        <a:hlink>
          <a:srgbClr val="696969"/>
        </a:hlink>
        <a:folHlink>
          <a:srgbClr val="DDDDDD"/>
        </a:folHlink>
      </a:clrScheme>
      <a:clrMap bg1="lt1" tx1="dk1" bg2="lt2" tx2="dk2" accent1="accent1" accent2="accent2" accent3="accent3" accent4="accent4" accent5="accent5" accent6="accent6" hlink="hlink" folHlink="folHlink"/>
    </a:extraClrScheme>
    <a:extraClrScheme>
      <a:clrScheme name="template 9">
        <a:dk1>
          <a:srgbClr val="4D4D4D"/>
        </a:dk1>
        <a:lt1>
          <a:srgbClr val="FFFFFF"/>
        </a:lt1>
        <a:dk2>
          <a:srgbClr val="4D4D4D"/>
        </a:dk2>
        <a:lt2>
          <a:srgbClr val="4F5056"/>
        </a:lt2>
        <a:accent1>
          <a:srgbClr val="7E7F8E"/>
        </a:accent1>
        <a:accent2>
          <a:srgbClr val="C0C1C5"/>
        </a:accent2>
        <a:accent3>
          <a:srgbClr val="FFFFFF"/>
        </a:accent3>
        <a:accent4>
          <a:srgbClr val="404040"/>
        </a:accent4>
        <a:accent5>
          <a:srgbClr val="C0C0C6"/>
        </a:accent5>
        <a:accent6>
          <a:srgbClr val="AEAFB2"/>
        </a:accent6>
        <a:hlink>
          <a:srgbClr val="ACAFB7"/>
        </a:hlink>
        <a:folHlink>
          <a:srgbClr val="DDDDDD"/>
        </a:folHlink>
      </a:clrScheme>
      <a:clrMap bg1="lt1" tx1="dk1" bg2="lt2" tx2="dk2" accent1="accent1" accent2="accent2" accent3="accent3" accent4="accent4" accent5="accent5" accent6="accent6" hlink="hlink" folHlink="folHlink"/>
    </a:extraClrScheme>
    <a:extraClrScheme>
      <a:clrScheme name="template 10">
        <a:dk1>
          <a:srgbClr val="4D4D4D"/>
        </a:dk1>
        <a:lt1>
          <a:srgbClr val="FFFFFF"/>
        </a:lt1>
        <a:dk2>
          <a:srgbClr val="4D4D4D"/>
        </a:dk2>
        <a:lt2>
          <a:srgbClr val="85978F"/>
        </a:lt2>
        <a:accent1>
          <a:srgbClr val="9DA499"/>
        </a:accent1>
        <a:accent2>
          <a:srgbClr val="A5B9BA"/>
        </a:accent2>
        <a:accent3>
          <a:srgbClr val="FFFFFF"/>
        </a:accent3>
        <a:accent4>
          <a:srgbClr val="404040"/>
        </a:accent4>
        <a:accent5>
          <a:srgbClr val="CCCFCA"/>
        </a:accent5>
        <a:accent6>
          <a:srgbClr val="95A7A8"/>
        </a:accent6>
        <a:hlink>
          <a:srgbClr val="ABB4AB"/>
        </a:hlink>
        <a:folHlink>
          <a:srgbClr val="DDDDDD"/>
        </a:folHlink>
      </a:clrScheme>
      <a:clrMap bg1="lt1" tx1="dk1" bg2="lt2" tx2="dk2" accent1="accent1" accent2="accent2" accent3="accent3" accent4="accent4" accent5="accent5" accent6="accent6" hlink="hlink" folHlink="folHlink"/>
    </a:extraClrScheme>
    <a:extraClrScheme>
      <a:clrScheme name="template 11">
        <a:dk1>
          <a:srgbClr val="4D4D4D"/>
        </a:dk1>
        <a:lt1>
          <a:srgbClr val="FFFFFF"/>
        </a:lt1>
        <a:dk2>
          <a:srgbClr val="4D4D4D"/>
        </a:dk2>
        <a:lt2>
          <a:srgbClr val="484847"/>
        </a:lt2>
        <a:accent1>
          <a:srgbClr val="7C7C74"/>
        </a:accent1>
        <a:accent2>
          <a:srgbClr val="AFB2AA"/>
        </a:accent2>
        <a:accent3>
          <a:srgbClr val="FFFFFF"/>
        </a:accent3>
        <a:accent4>
          <a:srgbClr val="404040"/>
        </a:accent4>
        <a:accent5>
          <a:srgbClr val="BFBFBC"/>
        </a:accent5>
        <a:accent6>
          <a:srgbClr val="9EA19A"/>
        </a:accent6>
        <a:hlink>
          <a:srgbClr val="D4D2C6"/>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spPr>
      <a:bodyPr/>
      <a:lstStyle/>
      <a: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a:style>
    </a:sp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1806</TotalTime>
  <Words>1183</Words>
  <Application>Microsoft Office PowerPoint</Application>
  <PresentationFormat>Widescreen</PresentationFormat>
  <Paragraphs>85</Paragraphs>
  <Slides>42</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42</vt:i4>
      </vt:variant>
    </vt:vector>
  </HeadingPairs>
  <TitlesOfParts>
    <vt:vector size="51" baseType="lpstr">
      <vt:lpstr>Algerian</vt:lpstr>
      <vt:lpstr>Arial</vt:lpstr>
      <vt:lpstr>Calibri</vt:lpstr>
      <vt:lpstr>Monotype Corsiva</vt:lpstr>
      <vt:lpstr>Times New Roman</vt:lpstr>
      <vt:lpstr>Verdana</vt:lpstr>
      <vt:lpstr>Wingdings</vt:lpstr>
      <vt:lpstr>template</vt:lpstr>
      <vt:lpstr>Custom Design</vt:lpstr>
      <vt:lpstr> SRI PARAMAKALYANI COLLEGE ALWARKURICHI   Department of Computer Science                                 </vt:lpstr>
      <vt:lpstr>PowerPoint Presentation</vt:lpstr>
      <vt:lpstr>   ABSTRACT</vt:lpstr>
      <vt:lpstr>HARDWARE REQUIREMENTS</vt:lpstr>
      <vt:lpstr>SOFTWARE Requirements</vt:lpstr>
      <vt:lpstr>PowerPoint Presentation</vt:lpstr>
      <vt:lpstr>PowerPoint Presentation</vt:lpstr>
      <vt:lpstr>PowerPoint Presentation</vt:lpstr>
      <vt:lpstr>ADMIN MODULE</vt:lpstr>
      <vt:lpstr>EMPLOYERS MODULE</vt:lpstr>
      <vt:lpstr>JOB SEEKER MODULE</vt:lpstr>
      <vt:lpstr>PowerPoint Presentation</vt:lpstr>
      <vt:lpstr>DATA FLOW DIAGRAM</vt:lpstr>
      <vt:lpstr>ZERO LEVEL DFD DIAGRAM.         </vt:lpstr>
      <vt:lpstr>FIRST LEVEL DFD DIAGRAM.         </vt:lpstr>
      <vt:lpstr>     SECOND LEVEL DFD DIAGRAM.         </vt:lpstr>
      <vt:lpstr>USE CASE DIAGRAM</vt:lpstr>
      <vt:lpstr>PowerPoint Presentation</vt:lpstr>
      <vt:lpstr>HOME PAGE</vt:lpstr>
      <vt:lpstr>COMPANY </vt:lpstr>
      <vt:lpstr>GOVERNMENT JOBS</vt:lpstr>
      <vt:lpstr>HIRING PAGE</vt:lpstr>
      <vt:lpstr>JOB DETAILS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PoweredTemplates.com</dc:creator>
  <cp:lastModifiedBy>USER</cp:lastModifiedBy>
  <cp:revision>95</cp:revision>
  <dcterms:created xsi:type="dcterms:W3CDTF">2006-06-13T13:38:55Z</dcterms:created>
  <dcterms:modified xsi:type="dcterms:W3CDTF">2022-05-30T02:34:53Z</dcterms:modified>
</cp:coreProperties>
</file>

<file path=docProps/thumbnail.jpeg>
</file>